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901" r:id="rId2"/>
    <p:sldMasterId id="2147483916" r:id="rId3"/>
    <p:sldMasterId id="2147483922" r:id="rId4"/>
    <p:sldMasterId id="2147484075" r:id="rId5"/>
    <p:sldMasterId id="2147484159" r:id="rId6"/>
    <p:sldMasterId id="2147484200" r:id="rId7"/>
    <p:sldMasterId id="2147484213" r:id="rId8"/>
    <p:sldMasterId id="2147484225" r:id="rId9"/>
    <p:sldMasterId id="2147484237" r:id="rId10"/>
    <p:sldMasterId id="2147484241" r:id="rId11"/>
    <p:sldMasterId id="2147484269" r:id="rId12"/>
    <p:sldMasterId id="2147484281" r:id="rId13"/>
  </p:sldMasterIdLst>
  <p:notesMasterIdLst>
    <p:notesMasterId r:id="rId53"/>
  </p:notesMasterIdLst>
  <p:sldIdLst>
    <p:sldId id="270" r:id="rId14"/>
    <p:sldId id="291" r:id="rId15"/>
    <p:sldId id="276" r:id="rId16"/>
    <p:sldId id="283" r:id="rId17"/>
    <p:sldId id="2667" r:id="rId18"/>
    <p:sldId id="324" r:id="rId19"/>
    <p:sldId id="2692" r:id="rId20"/>
    <p:sldId id="2694" r:id="rId21"/>
    <p:sldId id="2695" r:id="rId22"/>
    <p:sldId id="2696" r:id="rId23"/>
    <p:sldId id="2697" r:id="rId24"/>
    <p:sldId id="2698" r:id="rId25"/>
    <p:sldId id="2700" r:id="rId26"/>
    <p:sldId id="2701" r:id="rId27"/>
    <p:sldId id="2702" r:id="rId28"/>
    <p:sldId id="2703" r:id="rId29"/>
    <p:sldId id="2704" r:id="rId30"/>
    <p:sldId id="2705" r:id="rId31"/>
    <p:sldId id="2706" r:id="rId32"/>
    <p:sldId id="3898" r:id="rId33"/>
    <p:sldId id="3902" r:id="rId34"/>
    <p:sldId id="3903" r:id="rId35"/>
    <p:sldId id="3899" r:id="rId36"/>
    <p:sldId id="3900" r:id="rId37"/>
    <p:sldId id="3901" r:id="rId38"/>
    <p:sldId id="256" r:id="rId39"/>
    <p:sldId id="258" r:id="rId40"/>
    <p:sldId id="259" r:id="rId41"/>
    <p:sldId id="260" r:id="rId42"/>
    <p:sldId id="261" r:id="rId43"/>
    <p:sldId id="2614" r:id="rId44"/>
    <p:sldId id="3905" r:id="rId45"/>
    <p:sldId id="3906" r:id="rId46"/>
    <p:sldId id="3907" r:id="rId47"/>
    <p:sldId id="3908" r:id="rId48"/>
    <p:sldId id="3910" r:id="rId49"/>
    <p:sldId id="3911" r:id="rId50"/>
    <p:sldId id="3909" r:id="rId51"/>
    <p:sldId id="263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92" autoAdjust="0"/>
    <p:restoredTop sz="90783" autoAdjust="0"/>
  </p:normalViewPr>
  <p:slideViewPr>
    <p:cSldViewPr snapToGrid="0">
      <p:cViewPr>
        <p:scale>
          <a:sx n="10" d="100"/>
          <a:sy n="10" d="100"/>
        </p:scale>
        <p:origin x="2562" y="14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19D62-AA7A-4182-9FAA-47FB7A7350C7}"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94F86-14A3-48D2-8632-BC2BB79190CF}" type="slidenum">
              <a:rPr lang="en-US" smtClean="0"/>
              <a:t>‹#›</a:t>
            </a:fld>
            <a:endParaRPr lang="en-US"/>
          </a:p>
        </p:txBody>
      </p:sp>
    </p:spTree>
    <p:extLst>
      <p:ext uri="{BB962C8B-B14F-4D97-AF65-F5344CB8AC3E}">
        <p14:creationId xmlns:p14="http://schemas.microsoft.com/office/powerpoint/2010/main" val="1116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34062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655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7208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1FB98-3429-4A46-AF91-3CC1551D9E6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211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8638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7827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12.xml"/><Relationship Id="rId4" Type="http://schemas.openxmlformats.org/officeDocument/2006/relationships/image" Target="../media/image3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13520985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8793417" y="735641"/>
            <a:ext cx="2233179" cy="1317287"/>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9935273" y="879886"/>
            <a:ext cx="561372" cy="775533"/>
          </a:xfrm>
          <a:prstGeom prst="rect">
            <a:avLst/>
          </a:prstGeom>
          <a:noFill/>
        </p:spPr>
        <p:txBody>
          <a:bodyPr wrap="none" rtlCol="0">
            <a:spAutoFit/>
          </a:bodyPr>
          <a:lstStyle>
            <a:lvl1pPr marL="0" indent="0">
              <a:buNone/>
              <a:defRPr lang="en-US" sz="4933"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9122477" y="853534"/>
            <a:ext cx="827471" cy="387735"/>
          </a:xfrm>
          <a:prstGeom prst="rect">
            <a:avLst/>
          </a:prstGeom>
          <a:noFill/>
        </p:spPr>
        <p:txBody>
          <a:bodyPr wrap="none" rtlCol="0">
            <a:spAutoFit/>
          </a:bodyPr>
          <a:lstStyle>
            <a:lvl1pPr marL="0" indent="0">
              <a:buNone/>
              <a:defRPr lang="en-US" sz="2133" b="1" baseline="0" smtClean="0">
                <a:solidFill>
                  <a:srgbClr val="0F943E"/>
                </a:solidFill>
                <a:latin typeface="VNI-Avo" pitchFamily="2" charset="0"/>
              </a:defRPr>
            </a:lvl1pPr>
            <a:lvl2pPr>
              <a:defRPr lang="en-US" sz="1800" smtClean="0"/>
            </a:lvl2pPr>
            <a:lvl3pPr>
              <a:defRPr lang="en-US" sz="1800" smtClean="0"/>
            </a:lvl3pPr>
            <a:lvl4pPr>
              <a:defRPr lang="en-US" smtClean="0"/>
            </a:lvl4pPr>
            <a:lvl5pPr>
              <a:defRPr lang="en-US"/>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133"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356434" y="229344"/>
            <a:ext cx="184731" cy="664734"/>
          </a:xfrm>
          <a:prstGeom prst="rect">
            <a:avLst/>
          </a:prstGeom>
          <a:noFill/>
        </p:spPr>
        <p:txBody>
          <a:bodyPr wrap="none" rtlCol="0">
            <a:spAutoFit/>
          </a:bodyPr>
          <a:lstStyle>
            <a:lvl1pPr marL="0" indent="0">
              <a:buNone/>
              <a:defRPr lang="en-US" sz="4133"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965653"/>
            <a:ext cx="12192000" cy="2777980"/>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06981" y="1089921"/>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205537" y="924915"/>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531432" y="1659413"/>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933778" y="1394275"/>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622331" y="3218515"/>
            <a:ext cx="9404263" cy="553934"/>
          </a:xfrm>
          <a:prstGeom prst="rect">
            <a:avLst/>
          </a:prstGeom>
          <a:noFill/>
        </p:spPr>
        <p:txBody>
          <a:bodyPr wrap="square" rtlCol="0">
            <a:spAutoFit/>
          </a:bodyPr>
          <a:lstStyle>
            <a:lvl1pPr marL="0" indent="0">
              <a:buNone/>
              <a:defRPr lang="en-US" sz="3333"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44946" y="2528577"/>
            <a:ext cx="5764737" cy="402336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6096007" y="2528577"/>
            <a:ext cx="5951060" cy="402336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77799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66464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45855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1"/>
            <a:ext cx="3932237" cy="1600200"/>
          </a:xfrm>
        </p:spPr>
        <p:txBody>
          <a:bodyPr anchor="b"/>
          <a:lstStyle>
            <a:lvl1pPr>
              <a:defRPr sz="2923"/>
            </a:lvl1pPr>
          </a:lstStyle>
          <a:p>
            <a:r>
              <a:rPr lang="en-US"/>
              <a:t>Click to edit Master title style</a:t>
            </a:r>
            <a:endParaRPr lang="en-GB"/>
          </a:p>
        </p:txBody>
      </p:sp>
      <p:sp>
        <p:nvSpPr>
          <p:cNvPr id="3" name="Content Placeholder 2"/>
          <p:cNvSpPr>
            <a:spLocks noGrp="1"/>
          </p:cNvSpPr>
          <p:nvPr>
            <p:ph idx="1"/>
          </p:nvPr>
        </p:nvSpPr>
        <p:spPr>
          <a:xfrm>
            <a:off x="5183188" y="987464"/>
            <a:ext cx="6172200" cy="4873625"/>
          </a:xfrm>
        </p:spPr>
        <p:txBody>
          <a:bodyPr/>
          <a:lstStyle>
            <a:lvl1pPr>
              <a:defRPr sz="2923"/>
            </a:lvl1pPr>
            <a:lvl2pPr>
              <a:defRPr sz="2556"/>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4" y="2057403"/>
            <a:ext cx="3932237" cy="3811588"/>
          </a:xfrm>
        </p:spPr>
        <p:txBody>
          <a:bodyPr/>
          <a:lstStyle>
            <a:lvl1pPr marL="0" indent="0">
              <a:buNone/>
              <a:defRPr sz="1463"/>
            </a:lvl1pPr>
            <a:lvl2pPr marL="417649" indent="0">
              <a:buNone/>
              <a:defRPr sz="1280"/>
            </a:lvl2pPr>
            <a:lvl3pPr marL="835297" indent="0">
              <a:buNone/>
              <a:defRPr sz="1097"/>
            </a:lvl3pPr>
            <a:lvl4pPr marL="1252946" indent="0">
              <a:buNone/>
              <a:defRPr sz="915"/>
            </a:lvl4pPr>
            <a:lvl5pPr marL="1670595" indent="0">
              <a:buNone/>
              <a:defRPr sz="915"/>
            </a:lvl5pPr>
            <a:lvl6pPr marL="2088242" indent="0">
              <a:buNone/>
              <a:defRPr sz="915"/>
            </a:lvl6pPr>
            <a:lvl7pPr marL="2505889" indent="0">
              <a:buNone/>
              <a:defRPr sz="915"/>
            </a:lvl7pPr>
            <a:lvl8pPr marL="2923540" indent="0">
              <a:buNone/>
              <a:defRPr sz="915"/>
            </a:lvl8pPr>
            <a:lvl9pPr marL="3341185"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549107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4" y="457201"/>
            <a:ext cx="3932237" cy="1600200"/>
          </a:xfrm>
        </p:spPr>
        <p:txBody>
          <a:bodyPr anchor="b"/>
          <a:lstStyle>
            <a:lvl1pPr>
              <a:defRPr sz="2923"/>
            </a:lvl1pPr>
          </a:lstStyle>
          <a:p>
            <a:r>
              <a:rPr lang="en-US"/>
              <a:t>Click to edit Master title style</a:t>
            </a:r>
            <a:endParaRPr lang="en-GB"/>
          </a:p>
        </p:txBody>
      </p:sp>
      <p:sp>
        <p:nvSpPr>
          <p:cNvPr id="3" name="Picture Placeholder 2"/>
          <p:cNvSpPr>
            <a:spLocks noGrp="1"/>
          </p:cNvSpPr>
          <p:nvPr>
            <p:ph type="pic" idx="1"/>
          </p:nvPr>
        </p:nvSpPr>
        <p:spPr>
          <a:xfrm>
            <a:off x="5183188" y="987464"/>
            <a:ext cx="6172200" cy="4873625"/>
          </a:xfrm>
        </p:spPr>
        <p:txBody>
          <a:bodyPr/>
          <a:lstStyle>
            <a:lvl1pPr marL="0" indent="0">
              <a:buNone/>
              <a:defRPr sz="2923"/>
            </a:lvl1pPr>
            <a:lvl2pPr marL="417649" indent="0">
              <a:buNone/>
              <a:defRPr sz="2556"/>
            </a:lvl2pPr>
            <a:lvl3pPr marL="835297" indent="0">
              <a:buNone/>
              <a:defRPr sz="2193"/>
            </a:lvl3pPr>
            <a:lvl4pPr marL="1252946" indent="0">
              <a:buNone/>
              <a:defRPr sz="1827"/>
            </a:lvl4pPr>
            <a:lvl5pPr marL="1670595" indent="0">
              <a:buNone/>
              <a:defRPr sz="1827"/>
            </a:lvl5pPr>
            <a:lvl6pPr marL="2088242" indent="0">
              <a:buNone/>
              <a:defRPr sz="1827"/>
            </a:lvl6pPr>
            <a:lvl7pPr marL="2505889" indent="0">
              <a:buNone/>
              <a:defRPr sz="1827"/>
            </a:lvl7pPr>
            <a:lvl8pPr marL="2923540" indent="0">
              <a:buNone/>
              <a:defRPr sz="1827"/>
            </a:lvl8pPr>
            <a:lvl9pPr marL="3341185" indent="0">
              <a:buNone/>
              <a:defRPr sz="1827"/>
            </a:lvl9pPr>
          </a:lstStyle>
          <a:p>
            <a:endParaRPr lang="en-GB"/>
          </a:p>
        </p:txBody>
      </p:sp>
      <p:sp>
        <p:nvSpPr>
          <p:cNvPr id="4" name="Text Placeholder 3"/>
          <p:cNvSpPr>
            <a:spLocks noGrp="1"/>
          </p:cNvSpPr>
          <p:nvPr>
            <p:ph type="body" sz="half" idx="2"/>
          </p:nvPr>
        </p:nvSpPr>
        <p:spPr>
          <a:xfrm>
            <a:off x="839794" y="2057403"/>
            <a:ext cx="3932237" cy="3811588"/>
          </a:xfrm>
        </p:spPr>
        <p:txBody>
          <a:bodyPr/>
          <a:lstStyle>
            <a:lvl1pPr marL="0" indent="0">
              <a:buNone/>
              <a:defRPr sz="1463"/>
            </a:lvl1pPr>
            <a:lvl2pPr marL="417649" indent="0">
              <a:buNone/>
              <a:defRPr sz="1280"/>
            </a:lvl2pPr>
            <a:lvl3pPr marL="835297" indent="0">
              <a:buNone/>
              <a:defRPr sz="1097"/>
            </a:lvl3pPr>
            <a:lvl4pPr marL="1252946" indent="0">
              <a:buNone/>
              <a:defRPr sz="915"/>
            </a:lvl4pPr>
            <a:lvl5pPr marL="1670595" indent="0">
              <a:buNone/>
              <a:defRPr sz="915"/>
            </a:lvl5pPr>
            <a:lvl6pPr marL="2088242" indent="0">
              <a:buNone/>
              <a:defRPr sz="915"/>
            </a:lvl6pPr>
            <a:lvl7pPr marL="2505889" indent="0">
              <a:buNone/>
              <a:defRPr sz="915"/>
            </a:lvl7pPr>
            <a:lvl8pPr marL="2923540" indent="0">
              <a:buNone/>
              <a:defRPr sz="915"/>
            </a:lvl8pPr>
            <a:lvl9pPr marL="3341185"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427087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015743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6" y="365131"/>
            <a:ext cx="2628901"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6" y="365131"/>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94933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3640423" y="182716"/>
            <a:ext cx="5437632" cy="1438656"/>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3138980" y="17709"/>
            <a:ext cx="2109216" cy="1755648"/>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5464873" y="752206"/>
            <a:ext cx="784189" cy="590931"/>
          </a:xfrm>
          <a:prstGeom prst="rect">
            <a:avLst/>
          </a:prstGeom>
          <a:noFill/>
        </p:spPr>
        <p:txBody>
          <a:bodyPr wrap="none" rtlCol="0">
            <a:spAutoFit/>
          </a:bodyPr>
          <a:lstStyle>
            <a:lvl1pPr marL="0" indent="0">
              <a:buNone/>
              <a:defRPr lang="en-US" sz="36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3867219" y="487069"/>
            <a:ext cx="652743" cy="850746"/>
          </a:xfrm>
          <a:prstGeom prst="rect">
            <a:avLst/>
          </a:prstGeom>
          <a:noFill/>
        </p:spPr>
        <p:txBody>
          <a:bodyPr wrap="none" rtlCol="0">
            <a:spAutoFit/>
          </a:bodyPr>
          <a:lstStyle>
            <a:lvl1pPr marL="0" indent="0" algn="ctr">
              <a:spcBef>
                <a:spcPts val="0"/>
              </a:spcBef>
              <a:buNone/>
              <a:defRPr lang="en-US" sz="28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3154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79423709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416509749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5387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66918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454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3" rIns="86277" bIns="43143" rtlCol="0" anchor="ctr"/>
          <a:lstStyle/>
          <a:p>
            <a:pPr algn="ctr" defTabSz="862737"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065810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30692433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21550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716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112507144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5208560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7045090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742380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4700530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44340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245614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51534485"/>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85510673"/>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51348941"/>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44821398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4235926"/>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13077680"/>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215553"/>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9951726"/>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51815275"/>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5264650"/>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41996438"/>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5656534"/>
      </p:ext>
    </p:extLst>
  </p:cSld>
  <p:clrMapOvr>
    <a:masterClrMapping/>
  </p:clrMapOvr>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12286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3525415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593898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882675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426493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462188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5049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7009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62731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614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909886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2022/7/15</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518286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2022/7/15</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302261243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561675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284656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179153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7153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814258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7343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331845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96452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810337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813652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622377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2574708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003110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463730515"/>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105330741"/>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472805164"/>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197485251"/>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4065733431"/>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3578765242"/>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3139597840"/>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544134455"/>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3878118801"/>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386473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785272307"/>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C71BEFF-E045-4AAA-871D-40D2AC4499C0}"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3393668802"/>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1742029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5FAD-0DEB-4948-BB09-54AB1BFA1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599913-8CE6-4F93-B491-244C54B7A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0BACCC-3EC5-4085-B169-C12F0C4A4B9D}"/>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1C342741-AA72-47F2-BE04-8FB702AA2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77B2C-B0C3-48B7-8FD4-A17ED8B12936}"/>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1412716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33DCA-F801-4A36-BD0B-CE45DFBD6A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559ED-EA12-4800-B744-6C71FDAA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42C9C-DBC6-4200-BC1B-019B56C46A75}"/>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2A3338D6-7166-447E-A569-48D9B67DA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B55B0-2032-452F-B55D-3AAECF0E929D}"/>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176430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E9B-97C1-49C6-85CC-BE25069DB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EA2557-66ED-43DB-BE3D-50AD3BFBB2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F88185-5568-4C66-AD56-0A229CB2F910}"/>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1B50FE11-C873-4193-99A1-7A0BF7D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B951E-F128-46E2-875C-CA74B60FA1F9}"/>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194640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26D34-E7EE-43FE-A2E7-D12452EF4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CAF0D-6AD0-481D-8AFF-4867C735E0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75A134-26F9-4AEC-B356-59374DB38A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24438-E257-4626-A039-6884259D674C}"/>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6" name="Footer Placeholder 5">
            <a:extLst>
              <a:ext uri="{FF2B5EF4-FFF2-40B4-BE49-F238E27FC236}">
                <a16:creationId xmlns:a16="http://schemas.microsoft.com/office/drawing/2014/main" id="{F06EFE31-F723-4006-97BD-5783A9F90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B339D-5DD6-4D30-8D15-DF4F0E357C41}"/>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3640305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F0B0-FACE-4352-B319-7CCF616781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82033D-B322-41EA-A8BE-30BB8B531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FFF394-D3CE-462A-92CC-2C3F14759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5DE56-3D5D-4C1C-9984-56C8BBD888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DF23F-B8C7-44FF-8D33-35DC5CACA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BAE0E0-A879-4FB5-AD72-742B504D0685}"/>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8" name="Footer Placeholder 7">
            <a:extLst>
              <a:ext uri="{FF2B5EF4-FFF2-40B4-BE49-F238E27FC236}">
                <a16:creationId xmlns:a16="http://schemas.microsoft.com/office/drawing/2014/main" id="{C0BE4EF9-9FF2-4C46-A0F0-3CC8257AF5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4D59A0-D78A-45F8-A2C3-F3FAF3189FC6}"/>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290170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52EB-4BD5-42C5-8AE6-E5EDBD8651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348D47-76C3-41E6-A455-E12C14F119EE}"/>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4" name="Footer Placeholder 3">
            <a:extLst>
              <a:ext uri="{FF2B5EF4-FFF2-40B4-BE49-F238E27FC236}">
                <a16:creationId xmlns:a16="http://schemas.microsoft.com/office/drawing/2014/main" id="{A03CF8AE-E328-4A3F-A312-3F3A189706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1578DE-1898-4B4A-A6F3-2EB8D9E9DD1A}"/>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30468245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E1DB8E-D185-4F8E-BBCF-B923C9D2E824}"/>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3" name="Footer Placeholder 2">
            <a:extLst>
              <a:ext uri="{FF2B5EF4-FFF2-40B4-BE49-F238E27FC236}">
                <a16:creationId xmlns:a16="http://schemas.microsoft.com/office/drawing/2014/main" id="{5383BC94-71C6-46C5-BD34-7C91A0F05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1AA7E-F8C9-43AB-8DC7-238F9CEC49DC}"/>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415480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695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51A5C-4CA5-4A82-8D3E-AD75211A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3FF027-074F-4EA6-8EBF-7A3B68354E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B0D446-9457-422D-AB0F-DD201AA84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6F60C-9A70-47B3-83AB-FF528DD4BABF}"/>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6" name="Footer Placeholder 5">
            <a:extLst>
              <a:ext uri="{FF2B5EF4-FFF2-40B4-BE49-F238E27FC236}">
                <a16:creationId xmlns:a16="http://schemas.microsoft.com/office/drawing/2014/main" id="{FAE37E61-06CF-4D16-B54F-E78295843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9DD6B1-D1EC-41F8-95BA-5177A7B5B09A}"/>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1758153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CD55-4054-414D-B864-177F51593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14D52-F8AD-43F6-99B8-BBF141D6F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098C94-B71B-4823-95E2-E4E5BF5A0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E143B-3597-4243-925E-A499B40CE33E}"/>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6" name="Footer Placeholder 5">
            <a:extLst>
              <a:ext uri="{FF2B5EF4-FFF2-40B4-BE49-F238E27FC236}">
                <a16:creationId xmlns:a16="http://schemas.microsoft.com/office/drawing/2014/main" id="{FD252FE6-C358-4564-A92F-31744D6212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5431A-3A2A-4F41-A7C2-E987A1AAF69D}"/>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3096551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14BD-51B9-4A83-A7C1-65CC903292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2D8658-03B6-447D-A26D-DA9697C4A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89A38-A550-4BD4-ABA7-C9758B756E43}"/>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70589D27-552E-4BDC-9337-1F67F0295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FC0AA-09E3-468D-B0EB-8B25CCB7F5B0}"/>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436867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CBFEE-3317-4F89-878C-659E89116B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203D01-5B14-49BF-8185-F5099FF467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68454-EF4C-44B1-9159-4ABDD7969877}"/>
              </a:ext>
            </a:extLst>
          </p:cNvPr>
          <p:cNvSpPr>
            <a:spLocks noGrp="1"/>
          </p:cNvSpPr>
          <p:nvPr>
            <p:ph type="dt" sz="half" idx="10"/>
          </p:nvPr>
        </p:nvSpPr>
        <p:spPr/>
        <p:txBody>
          <a:body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B91E0A39-6280-4DA9-835A-097D035C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3F7D8-72D3-4C04-AD1E-C4DA01360F43}"/>
              </a:ext>
            </a:extLst>
          </p:cNvPr>
          <p:cNvSpPr>
            <a:spLocks noGrp="1"/>
          </p:cNvSpPr>
          <p:nvPr>
            <p:ph type="sldNum" sz="quarter" idx="12"/>
          </p:nvPr>
        </p:nvSpPr>
        <p:spPr/>
        <p:txBody>
          <a:bodyPr/>
          <a:lstStyle/>
          <a:p>
            <a:fld id="{06F7A9E0-B317-46C4-AB6D-DF512CC69BD3}" type="slidenum">
              <a:rPr lang="en-US" smtClean="0"/>
              <a:t>‹#›</a:t>
            </a:fld>
            <a:endParaRPr lang="en-US"/>
          </a:p>
        </p:txBody>
      </p:sp>
    </p:spTree>
    <p:extLst>
      <p:ext uri="{BB962C8B-B14F-4D97-AF65-F5344CB8AC3E}">
        <p14:creationId xmlns:p14="http://schemas.microsoft.com/office/powerpoint/2010/main" val="2420636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6720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61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2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237899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9156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5148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580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68C8F7-2663-468A-93CF-161801EAED50}" type="slidenum">
              <a:rPr lang="zh-CN" altLang="en-US" smtClean="0"/>
              <a:t>‹#›</a:t>
            </a:fld>
            <a:endParaRPr lang="zh-CN" altLang="en-US"/>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57084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45153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23806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8424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586887-ACC7-478C-B2C3-CF2D8BFAD57F}" type="datetimeFigureOut">
              <a:rPr lang="zh-CN" altLang="en-US" smtClean="0"/>
              <a:t>2022/7/15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9234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482"/>
            </a:lvl1pPr>
          </a:lstStyle>
          <a:p>
            <a:r>
              <a:rPr lang="en-US"/>
              <a:t>Click to edit Master title style</a:t>
            </a:r>
            <a:endParaRPr lang="en-GB"/>
          </a:p>
        </p:txBody>
      </p:sp>
      <p:sp>
        <p:nvSpPr>
          <p:cNvPr id="3" name="Subtitle 2"/>
          <p:cNvSpPr>
            <a:spLocks noGrp="1"/>
          </p:cNvSpPr>
          <p:nvPr>
            <p:ph type="subTitle" idx="1"/>
          </p:nvPr>
        </p:nvSpPr>
        <p:spPr>
          <a:xfrm>
            <a:off x="1524001" y="3602039"/>
            <a:ext cx="9144000" cy="1655763"/>
          </a:xfrm>
        </p:spPr>
        <p:txBody>
          <a:bodyPr/>
          <a:lstStyle>
            <a:lvl1pPr marL="0" indent="0" algn="ctr">
              <a:buNone/>
              <a:defRPr sz="2193"/>
            </a:lvl1pPr>
            <a:lvl2pPr marL="417649" indent="0" algn="ctr">
              <a:buNone/>
              <a:defRPr sz="1827"/>
            </a:lvl2pPr>
            <a:lvl3pPr marL="835297" indent="0" algn="ctr">
              <a:buNone/>
              <a:defRPr sz="1644"/>
            </a:lvl3pPr>
            <a:lvl4pPr marL="1252946" indent="0" algn="ctr">
              <a:buNone/>
              <a:defRPr sz="1463"/>
            </a:lvl4pPr>
            <a:lvl5pPr marL="1670595" indent="0" algn="ctr">
              <a:buNone/>
              <a:defRPr sz="1463"/>
            </a:lvl5pPr>
            <a:lvl6pPr marL="2088242" indent="0" algn="ctr">
              <a:buNone/>
              <a:defRPr sz="1463"/>
            </a:lvl6pPr>
            <a:lvl7pPr marL="2505889" indent="0" algn="ctr">
              <a:buNone/>
              <a:defRPr sz="1463"/>
            </a:lvl7pPr>
            <a:lvl8pPr marL="2923540" indent="0" algn="ctr">
              <a:buNone/>
              <a:defRPr sz="1463"/>
            </a:lvl8pPr>
            <a:lvl9pPr marL="3341185"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27219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982066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77"/>
            <a:ext cx="10515600" cy="2852737"/>
          </a:xfrm>
        </p:spPr>
        <p:txBody>
          <a:bodyPr anchor="b"/>
          <a:lstStyle>
            <a:lvl1pPr>
              <a:defRPr sz="5482"/>
            </a:lvl1pPr>
          </a:lstStyle>
          <a:p>
            <a:r>
              <a:rPr lang="en-US"/>
              <a:t>Click to edit Master title style</a:t>
            </a:r>
            <a:endParaRPr lang="en-GB"/>
          </a:p>
        </p:txBody>
      </p:sp>
      <p:sp>
        <p:nvSpPr>
          <p:cNvPr id="3" name="Text Placeholder 2"/>
          <p:cNvSpPr>
            <a:spLocks noGrp="1"/>
          </p:cNvSpPr>
          <p:nvPr>
            <p:ph type="body" idx="1"/>
          </p:nvPr>
        </p:nvSpPr>
        <p:spPr>
          <a:xfrm>
            <a:off x="831852" y="4589498"/>
            <a:ext cx="10515600" cy="1500187"/>
          </a:xfrm>
        </p:spPr>
        <p:txBody>
          <a:bodyPr/>
          <a:lstStyle>
            <a:lvl1pPr marL="0" indent="0">
              <a:buNone/>
              <a:defRPr sz="2193">
                <a:solidFill>
                  <a:schemeClr val="tx1">
                    <a:tint val="75000"/>
                  </a:schemeClr>
                </a:solidFill>
              </a:defRPr>
            </a:lvl1pPr>
            <a:lvl2pPr marL="417649" indent="0">
              <a:buNone/>
              <a:defRPr sz="1827">
                <a:solidFill>
                  <a:schemeClr val="tx1">
                    <a:tint val="75000"/>
                  </a:schemeClr>
                </a:solidFill>
              </a:defRPr>
            </a:lvl2pPr>
            <a:lvl3pPr marL="835297" indent="0">
              <a:buNone/>
              <a:defRPr sz="1644">
                <a:solidFill>
                  <a:schemeClr val="tx1">
                    <a:tint val="75000"/>
                  </a:schemeClr>
                </a:solidFill>
              </a:defRPr>
            </a:lvl3pPr>
            <a:lvl4pPr marL="1252946" indent="0">
              <a:buNone/>
              <a:defRPr sz="1463">
                <a:solidFill>
                  <a:schemeClr val="tx1">
                    <a:tint val="75000"/>
                  </a:schemeClr>
                </a:solidFill>
              </a:defRPr>
            </a:lvl4pPr>
            <a:lvl5pPr marL="1670595" indent="0">
              <a:buNone/>
              <a:defRPr sz="1463">
                <a:solidFill>
                  <a:schemeClr val="tx1">
                    <a:tint val="75000"/>
                  </a:schemeClr>
                </a:solidFill>
              </a:defRPr>
            </a:lvl5pPr>
            <a:lvl6pPr marL="2088242" indent="0">
              <a:buNone/>
              <a:defRPr sz="1463">
                <a:solidFill>
                  <a:schemeClr val="tx1">
                    <a:tint val="75000"/>
                  </a:schemeClr>
                </a:solidFill>
              </a:defRPr>
            </a:lvl6pPr>
            <a:lvl7pPr marL="2505889" indent="0">
              <a:buNone/>
              <a:defRPr sz="1463">
                <a:solidFill>
                  <a:schemeClr val="tx1">
                    <a:tint val="75000"/>
                  </a:schemeClr>
                </a:solidFill>
              </a:defRPr>
            </a:lvl7pPr>
            <a:lvl8pPr marL="2923540" indent="0">
              <a:buNone/>
              <a:defRPr sz="1463">
                <a:solidFill>
                  <a:schemeClr val="tx1">
                    <a:tint val="75000"/>
                  </a:schemeClr>
                </a:solidFill>
              </a:defRPr>
            </a:lvl8pPr>
            <a:lvl9pPr marL="3341185"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58706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7"/>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7"/>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95047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30"/>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5" y="1681164"/>
            <a:ext cx="5157787" cy="823912"/>
          </a:xfrm>
        </p:spPr>
        <p:txBody>
          <a:bodyPr anchor="b"/>
          <a:lstStyle>
            <a:lvl1pPr marL="0" indent="0">
              <a:buNone/>
              <a:defRPr sz="2193" b="1"/>
            </a:lvl1pPr>
            <a:lvl2pPr marL="417649" indent="0">
              <a:buNone/>
              <a:defRPr sz="1827" b="1"/>
            </a:lvl2pPr>
            <a:lvl3pPr marL="835297" indent="0">
              <a:buNone/>
              <a:defRPr sz="1644" b="1"/>
            </a:lvl3pPr>
            <a:lvl4pPr marL="1252946" indent="0">
              <a:buNone/>
              <a:defRPr sz="1463" b="1"/>
            </a:lvl4pPr>
            <a:lvl5pPr marL="1670595" indent="0">
              <a:buNone/>
              <a:defRPr sz="1463" b="1"/>
            </a:lvl5pPr>
            <a:lvl6pPr marL="2088242" indent="0">
              <a:buNone/>
              <a:defRPr sz="1463" b="1"/>
            </a:lvl6pPr>
            <a:lvl7pPr marL="2505889" indent="0">
              <a:buNone/>
              <a:defRPr sz="1463" b="1"/>
            </a:lvl7pPr>
            <a:lvl8pPr marL="2923540" indent="0">
              <a:buNone/>
              <a:defRPr sz="1463" b="1"/>
            </a:lvl8pPr>
            <a:lvl9pPr marL="3341185" indent="0">
              <a:buNone/>
              <a:defRPr sz="1463" b="1"/>
            </a:lvl9pPr>
          </a:lstStyle>
          <a:p>
            <a:pPr lvl="0"/>
            <a:r>
              <a:rPr lang="en-US"/>
              <a:t>Edit Master text styles</a:t>
            </a:r>
          </a:p>
        </p:txBody>
      </p:sp>
      <p:sp>
        <p:nvSpPr>
          <p:cNvPr id="4" name="Content Placeholder 3"/>
          <p:cNvSpPr>
            <a:spLocks noGrp="1"/>
          </p:cNvSpPr>
          <p:nvPr>
            <p:ph sz="half" idx="2"/>
          </p:nvPr>
        </p:nvSpPr>
        <p:spPr>
          <a:xfrm>
            <a:off x="839795"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4" y="1681164"/>
            <a:ext cx="5183188" cy="823912"/>
          </a:xfrm>
        </p:spPr>
        <p:txBody>
          <a:bodyPr anchor="b"/>
          <a:lstStyle>
            <a:lvl1pPr marL="0" indent="0">
              <a:buNone/>
              <a:defRPr sz="2193" b="1"/>
            </a:lvl1pPr>
            <a:lvl2pPr marL="417649" indent="0">
              <a:buNone/>
              <a:defRPr sz="1827" b="1"/>
            </a:lvl2pPr>
            <a:lvl3pPr marL="835297" indent="0">
              <a:buNone/>
              <a:defRPr sz="1644" b="1"/>
            </a:lvl3pPr>
            <a:lvl4pPr marL="1252946" indent="0">
              <a:buNone/>
              <a:defRPr sz="1463" b="1"/>
            </a:lvl4pPr>
            <a:lvl5pPr marL="1670595" indent="0">
              <a:buNone/>
              <a:defRPr sz="1463" b="1"/>
            </a:lvl5pPr>
            <a:lvl6pPr marL="2088242" indent="0">
              <a:buNone/>
              <a:defRPr sz="1463" b="1"/>
            </a:lvl6pPr>
            <a:lvl7pPr marL="2505889" indent="0">
              <a:buNone/>
              <a:defRPr sz="1463" b="1"/>
            </a:lvl7pPr>
            <a:lvl8pPr marL="2923540" indent="0">
              <a:buNone/>
              <a:defRPr sz="1463" b="1"/>
            </a:lvl8pPr>
            <a:lvl9pPr marL="3341185" indent="0">
              <a:buNone/>
              <a:defRPr sz="1463" b="1"/>
            </a:lvl9pPr>
          </a:lstStyle>
          <a:p>
            <a:pPr lvl="0"/>
            <a:r>
              <a:rPr lang="en-US"/>
              <a:t>Edit Master text styles</a:t>
            </a:r>
          </a:p>
        </p:txBody>
      </p:sp>
      <p:sp>
        <p:nvSpPr>
          <p:cNvPr id="6" name="Content Placeholder 5"/>
          <p:cNvSpPr>
            <a:spLocks noGrp="1"/>
          </p:cNvSpPr>
          <p:nvPr>
            <p:ph sz="quarter" idx="4"/>
          </p:nvPr>
        </p:nvSpPr>
        <p:spPr>
          <a:xfrm>
            <a:off x="6172204"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645990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31.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6" Type="http://schemas.openxmlformats.org/officeDocument/2006/relationships/image" Target="../media/image33.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2.jpe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microsoft.com/office/2007/relationships/hdphoto" Target="../media/hdphoto3.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22.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5.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7.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8.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0447149-75DC-4966-A3DE-A0C04EBA07CA}"/>
              </a:ext>
            </a:extLst>
          </p:cNvPr>
          <p:cNvSpPr txBox="1"/>
          <p:nvPr userDrawn="1"/>
        </p:nvSpPr>
        <p:spPr>
          <a:xfrm>
            <a:off x="0" y="-1649934"/>
            <a:ext cx="12192000"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49061" y="5605397"/>
            <a:ext cx="1341561" cy="1252603"/>
          </a:xfrm>
          <a:prstGeom prst="rect">
            <a:avLst/>
          </a:prstGeom>
        </p:spPr>
      </p:pic>
    </p:spTree>
    <p:extLst>
      <p:ext uri="{BB962C8B-B14F-4D97-AF65-F5344CB8AC3E}">
        <p14:creationId xmlns:p14="http://schemas.microsoft.com/office/powerpoint/2010/main" val="31636274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A41EBBBC-179A-46AB-AB7D-72BF5DC165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2022/7/15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1494020856"/>
      </p:ext>
    </p:extLst>
  </p:cSld>
  <p:clrMap bg1="lt1" tx1="dk1" bg2="lt2" tx2="dk2" accent1="accent1" accent2="accent2" accent3="accent3" accent4="accent4" accent5="accent5" accent6="accent6" hlink="hlink" folHlink="folHlink"/>
  <p:sldLayoutIdLst>
    <p:sldLayoutId id="21474842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DCB7BD7-CC6C-4D93-8B89-E8DC58E243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802FCC3-4F62-43AC-95CD-E06227E74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50041C-D09A-4B8C-9B33-29498FF9CD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04BC7-B707-497E-AE4C-597D098C5A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6A65D-D112-4269-808D-C3AE3219D1F9}" type="datetimeFigureOut">
              <a:rPr lang="en-US" smtClean="0"/>
              <a:t>7/15/2022</a:t>
            </a:fld>
            <a:endParaRPr lang="en-US"/>
          </a:p>
        </p:txBody>
      </p:sp>
      <p:sp>
        <p:nvSpPr>
          <p:cNvPr id="5" name="Footer Placeholder 4">
            <a:extLst>
              <a:ext uri="{FF2B5EF4-FFF2-40B4-BE49-F238E27FC236}">
                <a16:creationId xmlns:a16="http://schemas.microsoft.com/office/drawing/2014/main" id="{8CD98DA8-6976-466E-96FF-A896B8312E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6404CA-734B-47F8-94CE-557D43C85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7A9E0-B317-46C4-AB6D-DF512CC69BD3}" type="slidenum">
              <a:rPr lang="en-US" smtClean="0"/>
              <a:t>‹#›</a:t>
            </a:fld>
            <a:endParaRPr lang="en-US"/>
          </a:p>
        </p:txBody>
      </p:sp>
    </p:spTree>
    <p:extLst>
      <p:ext uri="{BB962C8B-B14F-4D97-AF65-F5344CB8AC3E}">
        <p14:creationId xmlns:p14="http://schemas.microsoft.com/office/powerpoint/2010/main" val="3474467602"/>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081A646D-E4C6-488C-9DDF-FE15412991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86887-ACC7-478C-B2C3-CF2D8BFAD57F}" type="datetimeFigureOut">
              <a:rPr lang="zh-CN" altLang="en-US" smtClean="0"/>
              <a:t>2022/7/15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68689604"/>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1769B079-8CCA-4D35-A70F-5EF4C9213F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2" y="36513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2" y="1825627"/>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1" y="6356385"/>
            <a:ext cx="2743200" cy="365125"/>
          </a:xfrm>
          <a:prstGeom prst="rect">
            <a:avLst/>
          </a:prstGeom>
        </p:spPr>
        <p:txBody>
          <a:bodyPr vert="horz" lIns="91440" tIns="45720" rIns="91440" bIns="45720" rtlCol="0" anchor="ctr"/>
          <a:lstStyle>
            <a:lvl1pPr algn="l">
              <a:defRPr sz="1097">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15/07/2022</a:t>
            </a:fld>
            <a:endParaRPr lang="en-GB">
              <a:solidFill>
                <a:prstClr val="black">
                  <a:tint val="75000"/>
                </a:prstClr>
              </a:solidFill>
            </a:endParaRPr>
          </a:p>
        </p:txBody>
      </p:sp>
      <p:sp>
        <p:nvSpPr>
          <p:cNvPr id="5" name="Footer Placeholder 4"/>
          <p:cNvSpPr>
            <a:spLocks noGrp="1"/>
          </p:cNvSpPr>
          <p:nvPr>
            <p:ph type="ftr" sz="quarter" idx="3"/>
          </p:nvPr>
        </p:nvSpPr>
        <p:spPr>
          <a:xfrm>
            <a:off x="4038601" y="6356385"/>
            <a:ext cx="4114800" cy="365125"/>
          </a:xfrm>
          <a:prstGeom prst="rect">
            <a:avLst/>
          </a:prstGeom>
        </p:spPr>
        <p:txBody>
          <a:bodyPr vert="horz" lIns="91440" tIns="45720" rIns="91440" bIns="45720" rtlCol="0" anchor="ctr"/>
          <a:lstStyle>
            <a:lvl1pPr algn="ctr">
              <a:defRPr sz="1097">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5"/>
            <a:ext cx="2743200" cy="365125"/>
          </a:xfrm>
          <a:prstGeom prst="rect">
            <a:avLst/>
          </a:prstGeom>
        </p:spPr>
        <p:txBody>
          <a:bodyPr vert="horz" lIns="91440" tIns="45720" rIns="91440" bIns="45720" rtlCol="0" anchor="ctr"/>
          <a:lstStyle>
            <a:lvl1pPr algn="r">
              <a:defRPr sz="1097">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3614698" y="2256102"/>
            <a:ext cx="4382349" cy="2551747"/>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50870"/>
              <a:chOff x="4065548" y="1655206"/>
              <a:chExt cx="4382349" cy="1750870"/>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4"/>
                <a:ext cx="2229758" cy="523092"/>
              </a:xfrm>
              <a:prstGeom prst="rect">
                <a:avLst/>
              </a:prstGeom>
              <a:noFill/>
            </p:spPr>
            <p:txBody>
              <a:bodyPr wrap="square" rtlCol="0">
                <a:spAutoFit/>
              </a:bodyPr>
              <a:lstStyle/>
              <a:p>
                <a:pPr defTabSz="914104"/>
                <a:r>
                  <a:rPr lang="en-US" sz="2799"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53851"/>
              </a:xfrm>
              <a:prstGeom prst="rect">
                <a:avLst/>
              </a:prstGeom>
              <a:noFill/>
            </p:spPr>
            <p:txBody>
              <a:bodyPr wrap="square" rtlCol="0">
                <a:spAutoFit/>
              </a:bodyPr>
              <a:lstStyle/>
              <a:p>
                <a:pPr algn="ctr" defTabSz="914104"/>
                <a:r>
                  <a:rPr lang="en-US" sz="2799" b="1" dirty="0">
                    <a:solidFill>
                      <a:srgbClr val="FF0000"/>
                    </a:solidFill>
                    <a:latin typeface="Times New Roman" panose="02020603050405020304" pitchFamily="18" charset="0"/>
                    <a:cs typeface="Times New Roman" panose="02020603050405020304" pitchFamily="18" charset="0"/>
                  </a:rPr>
                  <a:t>BÀI SOẠN CỦA </a:t>
                </a:r>
              </a:p>
              <a:p>
                <a:pPr algn="ctr" defTabSz="914104"/>
                <a:r>
                  <a:rPr lang="en-US" sz="2799" b="1" dirty="0">
                    <a:solidFill>
                      <a:srgbClr val="FF0000"/>
                    </a:solidFill>
                    <a:latin typeface="Times New Roman" panose="02020603050405020304" pitchFamily="18" charset="0"/>
                    <a:cs typeface="Times New Roman" panose="02020603050405020304" pitchFamily="18" charset="0"/>
                  </a:rPr>
                  <a:t>LAN H</a:t>
                </a:r>
                <a:r>
                  <a:rPr lang="vi-VN" sz="2799" b="1" dirty="0">
                    <a:solidFill>
                      <a:srgbClr val="FF0000"/>
                    </a:solidFill>
                    <a:latin typeface="Times New Roman" panose="02020603050405020304" pitchFamily="18" charset="0"/>
                    <a:cs typeface="Times New Roman" panose="02020603050405020304" pitchFamily="18" charset="0"/>
                  </a:rPr>
                  <a:t>ƯƠN</a:t>
                </a:r>
                <a:r>
                  <a:rPr lang="en-US" sz="2799"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pic>
        <p:nvPicPr>
          <p:cNvPr id="22" name="Picture 21">
            <a:extLst>
              <a:ext uri="{FF2B5EF4-FFF2-40B4-BE49-F238E27FC236}">
                <a16:creationId xmlns:a16="http://schemas.microsoft.com/office/drawing/2014/main" id="{A458F99C-51E3-473A-A26D-D1F7EBD453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25" name="Picture 24">
            <a:extLst>
              <a:ext uri="{FF2B5EF4-FFF2-40B4-BE49-F238E27FC236}">
                <a16:creationId xmlns:a16="http://schemas.microsoft.com/office/drawing/2014/main" id="{74A2277B-8405-47EF-B037-0845BA36F42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27" name="Picture 26">
            <a:extLst>
              <a:ext uri="{FF2B5EF4-FFF2-40B4-BE49-F238E27FC236}">
                <a16:creationId xmlns:a16="http://schemas.microsoft.com/office/drawing/2014/main" id="{73555829-87A2-4477-AC7C-C40CBCAC58A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28" name="Picture 27">
            <a:extLst>
              <a:ext uri="{FF2B5EF4-FFF2-40B4-BE49-F238E27FC236}">
                <a16:creationId xmlns:a16="http://schemas.microsoft.com/office/drawing/2014/main" id="{EECE4E45-1A00-46B4-9DC8-E1DE87F267C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99699919"/>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defTabSz="835297" rtl="0" eaLnBrk="1" latinLnBrk="0" hangingPunct="1">
        <a:lnSpc>
          <a:spcPct val="90000"/>
        </a:lnSpc>
        <a:spcBef>
          <a:spcPct val="0"/>
        </a:spcBef>
        <a:buNone/>
        <a:defRPr sz="4020" kern="1200">
          <a:solidFill>
            <a:schemeClr val="tx1"/>
          </a:solidFill>
          <a:latin typeface="+mj-lt"/>
          <a:ea typeface="+mj-ea"/>
          <a:cs typeface="+mj-cs"/>
        </a:defRPr>
      </a:lvl1pPr>
    </p:titleStyle>
    <p:bodyStyle>
      <a:lvl1pPr marL="208824" indent="-208824" algn="l" defTabSz="835297" rtl="0" eaLnBrk="1" latinLnBrk="0" hangingPunct="1">
        <a:lnSpc>
          <a:spcPct val="90000"/>
        </a:lnSpc>
        <a:spcBef>
          <a:spcPts val="915"/>
        </a:spcBef>
        <a:buFont typeface="Arial" panose="020B0604020202020204" pitchFamily="34" charset="0"/>
        <a:buChar char="•"/>
        <a:defRPr sz="2556" kern="1200">
          <a:solidFill>
            <a:schemeClr val="tx1"/>
          </a:solidFill>
          <a:latin typeface="+mn-lt"/>
          <a:ea typeface="+mn-ea"/>
          <a:cs typeface="+mn-cs"/>
        </a:defRPr>
      </a:lvl1pPr>
      <a:lvl2pPr marL="626471" indent="-208824" algn="l" defTabSz="835297"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122" indent="-208824" algn="l" defTabSz="835297"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1769"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418"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067"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4712"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2363"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0011" indent="-208824" algn="l" defTabSz="835297"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297" rtl="0" eaLnBrk="1" latinLnBrk="0" hangingPunct="1">
        <a:defRPr sz="1644" kern="1200">
          <a:solidFill>
            <a:schemeClr val="tx1"/>
          </a:solidFill>
          <a:latin typeface="+mn-lt"/>
          <a:ea typeface="+mn-ea"/>
          <a:cs typeface="+mn-cs"/>
        </a:defRPr>
      </a:lvl1pPr>
      <a:lvl2pPr marL="417649" algn="l" defTabSz="835297" rtl="0" eaLnBrk="1" latinLnBrk="0" hangingPunct="1">
        <a:defRPr sz="1644" kern="1200">
          <a:solidFill>
            <a:schemeClr val="tx1"/>
          </a:solidFill>
          <a:latin typeface="+mn-lt"/>
          <a:ea typeface="+mn-ea"/>
          <a:cs typeface="+mn-cs"/>
        </a:defRPr>
      </a:lvl2pPr>
      <a:lvl3pPr marL="835297" algn="l" defTabSz="835297" rtl="0" eaLnBrk="1" latinLnBrk="0" hangingPunct="1">
        <a:defRPr sz="1644" kern="1200">
          <a:solidFill>
            <a:schemeClr val="tx1"/>
          </a:solidFill>
          <a:latin typeface="+mn-lt"/>
          <a:ea typeface="+mn-ea"/>
          <a:cs typeface="+mn-cs"/>
        </a:defRPr>
      </a:lvl3pPr>
      <a:lvl4pPr marL="1252946" algn="l" defTabSz="835297" rtl="0" eaLnBrk="1" latinLnBrk="0" hangingPunct="1">
        <a:defRPr sz="1644" kern="1200">
          <a:solidFill>
            <a:schemeClr val="tx1"/>
          </a:solidFill>
          <a:latin typeface="+mn-lt"/>
          <a:ea typeface="+mn-ea"/>
          <a:cs typeface="+mn-cs"/>
        </a:defRPr>
      </a:lvl4pPr>
      <a:lvl5pPr marL="1670595" algn="l" defTabSz="835297" rtl="0" eaLnBrk="1" latinLnBrk="0" hangingPunct="1">
        <a:defRPr sz="1644" kern="1200">
          <a:solidFill>
            <a:schemeClr val="tx1"/>
          </a:solidFill>
          <a:latin typeface="+mn-lt"/>
          <a:ea typeface="+mn-ea"/>
          <a:cs typeface="+mn-cs"/>
        </a:defRPr>
      </a:lvl5pPr>
      <a:lvl6pPr marL="2088242" algn="l" defTabSz="835297" rtl="0" eaLnBrk="1" latinLnBrk="0" hangingPunct="1">
        <a:defRPr sz="1644" kern="1200">
          <a:solidFill>
            <a:schemeClr val="tx1"/>
          </a:solidFill>
          <a:latin typeface="+mn-lt"/>
          <a:ea typeface="+mn-ea"/>
          <a:cs typeface="+mn-cs"/>
        </a:defRPr>
      </a:lvl6pPr>
      <a:lvl7pPr marL="2505889" algn="l" defTabSz="835297" rtl="0" eaLnBrk="1" latinLnBrk="0" hangingPunct="1">
        <a:defRPr sz="1644" kern="1200">
          <a:solidFill>
            <a:schemeClr val="tx1"/>
          </a:solidFill>
          <a:latin typeface="+mn-lt"/>
          <a:ea typeface="+mn-ea"/>
          <a:cs typeface="+mn-cs"/>
        </a:defRPr>
      </a:lvl7pPr>
      <a:lvl8pPr marL="2923540" algn="l" defTabSz="835297" rtl="0" eaLnBrk="1" latinLnBrk="0" hangingPunct="1">
        <a:defRPr sz="1644" kern="1200">
          <a:solidFill>
            <a:schemeClr val="tx1"/>
          </a:solidFill>
          <a:latin typeface="+mn-lt"/>
          <a:ea typeface="+mn-ea"/>
          <a:cs typeface="+mn-cs"/>
        </a:defRPr>
      </a:lvl8pPr>
      <a:lvl9pPr marL="3341185" algn="l" defTabSz="835297" rtl="0" eaLnBrk="1" latinLnBrk="0" hangingPunct="1">
        <a:defRPr sz="164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C43A956-A72F-4F22-8A25-1BCD7D8013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35805142"/>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7F3CF6-7CC7-4201-A078-E443487126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833572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B09EC7EF-11EC-420A-B60B-4B20DB05B5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401" y="365794"/>
            <a:ext cx="10515225" cy="132463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1" y="1825902"/>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37" fontAlgn="base">
              <a:spcBef>
                <a:spcPct val="0"/>
              </a:spcBef>
              <a:spcAft>
                <a:spcPct val="0"/>
              </a:spcAft>
            </a:pPr>
            <a:fld id="{43A93E93-166D-47F5-9EF1-ACEABE24AEEA}" type="datetimeFigureOut">
              <a:rPr lang="zh-CN" altLang="en-US" smtClean="0">
                <a:solidFill>
                  <a:prstClr val="black">
                    <a:tint val="75000"/>
                  </a:prstClr>
                </a:solidFill>
              </a:rPr>
              <a:pPr defTabSz="862737" fontAlgn="base">
                <a:spcBef>
                  <a:spcPct val="0"/>
                </a:spcBef>
                <a:spcAft>
                  <a:spcPct val="0"/>
                </a:spcAft>
              </a:pPr>
              <a:t>2022/7/15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37"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37" fontAlgn="base">
              <a:spcBef>
                <a:spcPct val="0"/>
              </a:spcBef>
              <a:spcAft>
                <a:spcPct val="0"/>
              </a:spcAft>
            </a:pPr>
            <a:fld id="{118D5ACA-62CA-46DB-AD6B-12EDD6D51A23}" type="slidenum">
              <a:rPr lang="zh-CN" altLang="en-US" smtClean="0">
                <a:solidFill>
                  <a:prstClr val="black">
                    <a:tint val="75000"/>
                  </a:prstClr>
                </a:solidFill>
              </a:rPr>
              <a:pPr defTabSz="862737"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3431816" y="2153127"/>
            <a:ext cx="4382349" cy="2551747"/>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50998"/>
              <a:chOff x="4065548" y="1655206"/>
              <a:chExt cx="4382349" cy="1750998"/>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23220"/>
              </a:xfrm>
              <a:prstGeom prst="rect">
                <a:avLst/>
              </a:prstGeom>
              <a:noFill/>
            </p:spPr>
            <p:txBody>
              <a:bodyPr wrap="square" rtlCol="0">
                <a:spAutoFit/>
              </a:bodyPr>
              <a:lstStyle/>
              <a:p>
                <a:pPr defTabSz="914377"/>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54107"/>
              </a:xfrm>
              <a:prstGeom prst="rect">
                <a:avLst/>
              </a:prstGeom>
              <a:noFill/>
            </p:spPr>
            <p:txBody>
              <a:bodyPr wrap="square" rtlCol="0">
                <a:spAutoFit/>
              </a:bodyPr>
              <a:lstStyle/>
              <a:p>
                <a:pPr algn="ctr" defTabSz="914377"/>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77"/>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790605679"/>
      </p:ext>
    </p:extLst>
  </p:cSld>
  <p:clrMap bg1="lt1" tx1="dk1" bg2="lt2" tx2="dk2" accent1="accent1" accent2="accent2" accent3="accent3" accent4="accent4" accent5="accent5" accent6="accent6" hlink="hlink" folHlink="folHlink"/>
  <p:sldLayoutIdLst>
    <p:sldLayoutId id="2147483923"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37"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1" indent="-215681" algn="l" defTabSz="862737"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56" indent="-215681" algn="l" defTabSz="862737"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78417" indent="-215681" algn="l" defTabSz="862737" rtl="0" eaLnBrk="1" latinLnBrk="0" hangingPunct="1">
        <a:lnSpc>
          <a:spcPct val="90000"/>
        </a:lnSpc>
        <a:spcBef>
          <a:spcPts val="475"/>
        </a:spcBef>
        <a:buFont typeface="Arial" panose="020B0604020202020204" pitchFamily="34" charset="0"/>
        <a:buChar char="•"/>
        <a:defRPr sz="2000" kern="1200">
          <a:solidFill>
            <a:schemeClr val="tx1"/>
          </a:solidFill>
          <a:latin typeface="+mn-lt"/>
          <a:ea typeface="+mn-ea"/>
          <a:cs typeface="+mn-cs"/>
        </a:defRPr>
      </a:lvl3pPr>
      <a:lvl4pPr marL="1509793"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4pPr>
      <a:lvl5pPr marL="194116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5pPr>
      <a:lvl6pPr marL="237252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6pPr>
      <a:lvl7pPr marL="2803897"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7pPr>
      <a:lvl8pPr marL="3235266"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8pPr>
      <a:lvl9pPr marL="3666635" indent="-215681" algn="l" defTabSz="862737"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37" rtl="0" eaLnBrk="1" latinLnBrk="0" hangingPunct="1">
        <a:defRPr sz="1800" kern="1200">
          <a:solidFill>
            <a:schemeClr val="tx1"/>
          </a:solidFill>
          <a:latin typeface="+mn-lt"/>
          <a:ea typeface="+mn-ea"/>
          <a:cs typeface="+mn-cs"/>
        </a:defRPr>
      </a:lvl1pPr>
      <a:lvl2pPr marL="431369" algn="l" defTabSz="862737" rtl="0" eaLnBrk="1" latinLnBrk="0" hangingPunct="1">
        <a:defRPr sz="1800" kern="1200">
          <a:solidFill>
            <a:schemeClr val="tx1"/>
          </a:solidFill>
          <a:latin typeface="+mn-lt"/>
          <a:ea typeface="+mn-ea"/>
          <a:cs typeface="+mn-cs"/>
        </a:defRPr>
      </a:lvl2pPr>
      <a:lvl3pPr marL="862737" algn="l" defTabSz="862737" rtl="0" eaLnBrk="1" latinLnBrk="0" hangingPunct="1">
        <a:defRPr sz="1800" kern="1200">
          <a:solidFill>
            <a:schemeClr val="tx1"/>
          </a:solidFill>
          <a:latin typeface="+mn-lt"/>
          <a:ea typeface="+mn-ea"/>
          <a:cs typeface="+mn-cs"/>
        </a:defRPr>
      </a:lvl3pPr>
      <a:lvl4pPr marL="1294109" algn="l" defTabSz="862737" rtl="0" eaLnBrk="1" latinLnBrk="0" hangingPunct="1">
        <a:defRPr sz="1800" kern="1200">
          <a:solidFill>
            <a:schemeClr val="tx1"/>
          </a:solidFill>
          <a:latin typeface="+mn-lt"/>
          <a:ea typeface="+mn-ea"/>
          <a:cs typeface="+mn-cs"/>
        </a:defRPr>
      </a:lvl4pPr>
      <a:lvl5pPr marL="1725478" algn="l" defTabSz="862737" rtl="0" eaLnBrk="1" latinLnBrk="0" hangingPunct="1">
        <a:defRPr sz="1800" kern="1200">
          <a:solidFill>
            <a:schemeClr val="tx1"/>
          </a:solidFill>
          <a:latin typeface="+mn-lt"/>
          <a:ea typeface="+mn-ea"/>
          <a:cs typeface="+mn-cs"/>
        </a:defRPr>
      </a:lvl5pPr>
      <a:lvl6pPr marL="2156842" algn="l" defTabSz="862737" rtl="0" eaLnBrk="1" latinLnBrk="0" hangingPunct="1">
        <a:defRPr sz="1800" kern="1200">
          <a:solidFill>
            <a:schemeClr val="tx1"/>
          </a:solidFill>
          <a:latin typeface="+mn-lt"/>
          <a:ea typeface="+mn-ea"/>
          <a:cs typeface="+mn-cs"/>
        </a:defRPr>
      </a:lvl6pPr>
      <a:lvl7pPr marL="2588210" algn="l" defTabSz="862737" rtl="0" eaLnBrk="1" latinLnBrk="0" hangingPunct="1">
        <a:defRPr sz="1800" kern="1200">
          <a:solidFill>
            <a:schemeClr val="tx1"/>
          </a:solidFill>
          <a:latin typeface="+mn-lt"/>
          <a:ea typeface="+mn-ea"/>
          <a:cs typeface="+mn-cs"/>
        </a:defRPr>
      </a:lvl7pPr>
      <a:lvl8pPr marL="3019582" algn="l" defTabSz="862737" rtl="0" eaLnBrk="1" latinLnBrk="0" hangingPunct="1">
        <a:defRPr sz="1800" kern="1200">
          <a:solidFill>
            <a:schemeClr val="tx1"/>
          </a:solidFill>
          <a:latin typeface="+mn-lt"/>
          <a:ea typeface="+mn-ea"/>
          <a:cs typeface="+mn-cs"/>
        </a:defRPr>
      </a:lvl8pPr>
      <a:lvl9pPr marL="3450948" algn="l" defTabSz="86273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5A7555-3584-428B-B069-4D3EA5B261F5}"/>
              </a:ext>
            </a:extLst>
          </p:cNvPr>
          <p:cNvSpPr txBox="1"/>
          <p:nvPr userDrawn="1"/>
        </p:nvSpPr>
        <p:spPr>
          <a:xfrm>
            <a:off x="0" y="-1649934"/>
            <a:ext cx="12192000"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spTree>
    <p:extLst>
      <p:ext uri="{BB962C8B-B14F-4D97-AF65-F5344CB8AC3E}">
        <p14:creationId xmlns:p14="http://schemas.microsoft.com/office/powerpoint/2010/main" val="4022723633"/>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E1C396E-2098-4704-9020-659696154D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3758701098"/>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mc:AlternateContent xmlns:mc="http://schemas.openxmlformats.org/markup-compatibility/2006" xmlns:p14="http://schemas.microsoft.com/office/powerpoint/2010/main">
    <mc:Choice Requires="p14">
      <p:transition spd="slow" p14:dur="3900" advClick="0" advTm="0">
        <p14:glitter pattern="hexagon"/>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013981B-F663-4D64-87C7-300EFA4126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8507386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35FEA777-A75B-4E39-B5D4-BC9AA98D2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2022/7/15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2928880"/>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5132F17-E88D-4ADA-AA16-8193A282C7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C71BEFF-E045-4AAA-871D-40D2AC4499C0}" type="datetimeFigureOut">
              <a:rPr lang="zh-CN" altLang="en-US" smtClean="0"/>
              <a:t>2022/7/15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2C5047-983C-4D07-B211-D2E1A201E509}" type="slidenum">
              <a:rPr lang="zh-CN" altLang="en-US" smtClean="0"/>
              <a:t>‹#›</a:t>
            </a:fld>
            <a:endParaRPr lang="zh-CN" altLang="en-US"/>
          </a:p>
        </p:txBody>
      </p:sp>
    </p:spTree>
    <p:extLst>
      <p:ext uri="{BB962C8B-B14F-4D97-AF65-F5344CB8AC3E}">
        <p14:creationId xmlns:p14="http://schemas.microsoft.com/office/powerpoint/2010/main" val="162721465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34.emf"/><Relationship Id="rId7" Type="http://schemas.openxmlformats.org/officeDocument/2006/relationships/image" Target="../media/image38.emf"/><Relationship Id="rId12"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50.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png"/><Relationship Id="rId14" Type="http://schemas.openxmlformats.org/officeDocument/2006/relationships/image" Target="../media/image45.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4" Type="http://schemas.openxmlformats.org/officeDocument/2006/relationships/image" Target="../media/image75.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2.png"/><Relationship Id="rId7" Type="http://schemas.openxmlformats.org/officeDocument/2006/relationships/image" Target="../media/image79.pn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emf"/></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81.jpe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80.emf"/><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2.png"/><Relationship Id="rId7"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5" Type="http://schemas.openxmlformats.org/officeDocument/2006/relationships/image" Target="../media/image83.emf"/><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3.xml"/><Relationship Id="rId7" Type="http://schemas.openxmlformats.org/officeDocument/2006/relationships/image" Target="../media/image6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slideLayout" Target="../slideLayouts/slideLayout92.xml"/><Relationship Id="rId10" Type="http://schemas.openxmlformats.org/officeDocument/2006/relationships/image" Target="../media/image85.png"/><Relationship Id="rId4" Type="http://schemas.openxmlformats.org/officeDocument/2006/relationships/tags" Target="../tags/tag4.xml"/><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7.xml"/><Relationship Id="rId7" Type="http://schemas.openxmlformats.org/officeDocument/2006/relationships/image" Target="../media/image62.png"/><Relationship Id="rId12" Type="http://schemas.openxmlformats.org/officeDocument/2006/relationships/image" Target="../media/image89.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1.png"/><Relationship Id="rId11" Type="http://schemas.openxmlformats.org/officeDocument/2006/relationships/image" Target="../media/image88.png"/><Relationship Id="rId5" Type="http://schemas.openxmlformats.org/officeDocument/2006/relationships/slideLayout" Target="../slideLayouts/slideLayout92.xml"/><Relationship Id="rId10" Type="http://schemas.openxmlformats.org/officeDocument/2006/relationships/image" Target="../media/image84.png"/><Relationship Id="rId4" Type="http://schemas.openxmlformats.org/officeDocument/2006/relationships/tags" Target="../tags/tag8.xml"/><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1.xml"/><Relationship Id="rId7" Type="http://schemas.openxmlformats.org/officeDocument/2006/relationships/image" Target="../media/image6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1.png"/><Relationship Id="rId5" Type="http://schemas.openxmlformats.org/officeDocument/2006/relationships/slideLayout" Target="../slideLayouts/slideLayout92.xml"/><Relationship Id="rId10" Type="http://schemas.openxmlformats.org/officeDocument/2006/relationships/image" Target="../media/image84.png"/><Relationship Id="rId4" Type="http://schemas.openxmlformats.org/officeDocument/2006/relationships/tags" Target="../tags/tag12.xml"/><Relationship Id="rId9"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13" Type="http://schemas.microsoft.com/office/2007/relationships/hdphoto" Target="../media/hdphoto7.wdp"/><Relationship Id="rId3" Type="http://schemas.openxmlformats.org/officeDocument/2006/relationships/tags" Target="../tags/tag15.xml"/><Relationship Id="rId7" Type="http://schemas.openxmlformats.org/officeDocument/2006/relationships/image" Target="../media/image62.png"/><Relationship Id="rId12" Type="http://schemas.openxmlformats.org/officeDocument/2006/relationships/image" Target="../media/image9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1.png"/><Relationship Id="rId11" Type="http://schemas.openxmlformats.org/officeDocument/2006/relationships/image" Target="../media/image90.png"/><Relationship Id="rId5" Type="http://schemas.openxmlformats.org/officeDocument/2006/relationships/slideLayout" Target="../slideLayouts/slideLayout92.xml"/><Relationship Id="rId10" Type="http://schemas.openxmlformats.org/officeDocument/2006/relationships/image" Target="../media/image84.png"/><Relationship Id="rId4" Type="http://schemas.openxmlformats.org/officeDocument/2006/relationships/tags" Target="../tags/tag16.xml"/><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tags" Target="../tags/tag19.xml"/><Relationship Id="rId7" Type="http://schemas.openxmlformats.org/officeDocument/2006/relationships/image" Target="../media/image62.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1.png"/><Relationship Id="rId5" Type="http://schemas.openxmlformats.org/officeDocument/2006/relationships/slideLayout" Target="../slideLayouts/slideLayout92.xml"/><Relationship Id="rId10" Type="http://schemas.openxmlformats.org/officeDocument/2006/relationships/image" Target="../media/image84.png"/><Relationship Id="rId4" Type="http://schemas.openxmlformats.org/officeDocument/2006/relationships/tags" Target="../tags/tag20.xml"/><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2.png"/><Relationship Id="rId7" Type="http://schemas.openxmlformats.org/officeDocument/2006/relationships/image" Target="../media/image95.pn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03.svg"/><Relationship Id="rId3" Type="http://schemas.openxmlformats.org/officeDocument/2006/relationships/image" Target="../media/image97.png"/><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audio" Target="../media/audio1.wav"/><Relationship Id="rId16" Type="http://schemas.openxmlformats.org/officeDocument/2006/relationships/slide" Target="slide31.xml"/><Relationship Id="rId1" Type="http://schemas.openxmlformats.org/officeDocument/2006/relationships/slideLayout" Target="../slideLayouts/slideLayout73.xml"/><Relationship Id="rId6" Type="http://schemas.openxmlformats.org/officeDocument/2006/relationships/slide" Target="slide30.xml"/><Relationship Id="rId11" Type="http://schemas.openxmlformats.org/officeDocument/2006/relationships/image" Target="../media/image101.png"/><Relationship Id="rId5" Type="http://schemas.openxmlformats.org/officeDocument/2006/relationships/image" Target="../media/image98.png"/><Relationship Id="rId15" Type="http://schemas.openxmlformats.org/officeDocument/2006/relationships/image" Target="../media/image105.svg"/><Relationship Id="rId10" Type="http://schemas.openxmlformats.org/officeDocument/2006/relationships/slide" Target="slide28.xml"/><Relationship Id="rId4" Type="http://schemas.openxmlformats.org/officeDocument/2006/relationships/slide" Target="slide27.xml"/><Relationship Id="rId9" Type="http://schemas.openxmlformats.org/officeDocument/2006/relationships/image" Target="../media/image100.png"/><Relationship Id="rId1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2.wav"/><Relationship Id="rId1" Type="http://schemas.openxmlformats.org/officeDocument/2006/relationships/slideLayout" Target="../slideLayouts/slideLayout74.xml"/><Relationship Id="rId5" Type="http://schemas.openxmlformats.org/officeDocument/2006/relationships/image" Target="../media/image107.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2.wav"/><Relationship Id="rId1" Type="http://schemas.openxmlformats.org/officeDocument/2006/relationships/slideLayout" Target="../slideLayouts/slideLayout74.xml"/><Relationship Id="rId5" Type="http://schemas.openxmlformats.org/officeDocument/2006/relationships/image" Target="../media/image107.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audio" Target="../media/audio2.wav"/><Relationship Id="rId1" Type="http://schemas.openxmlformats.org/officeDocument/2006/relationships/slideLayout" Target="../slideLayouts/slideLayout74.xml"/><Relationship Id="rId5" Type="http://schemas.openxmlformats.org/officeDocument/2006/relationships/image" Target="../media/image107.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96.png"/><Relationship Id="rId2" Type="http://schemas.openxmlformats.org/officeDocument/2006/relationships/image" Target="../media/image106.png"/><Relationship Id="rId1" Type="http://schemas.openxmlformats.org/officeDocument/2006/relationships/slideLayout" Target="../slideLayouts/slideLayout7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109.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2.png"/><Relationship Id="rId7"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13.emf"/><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4" Type="http://schemas.openxmlformats.org/officeDocument/2006/relationships/image" Target="../media/image80.emf"/></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13.emf"/><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34.emf"/><Relationship Id="rId7" Type="http://schemas.openxmlformats.org/officeDocument/2006/relationships/image" Target="../media/image38.emf"/><Relationship Id="rId12"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microsoft.com/office/2007/relationships/hdphoto" Target="../media/hdphoto8.wdp"/><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2.png"/><Relationship Id="rId7"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9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
        <p:nvSpPr>
          <p:cNvPr id="29" name="TextBox 28">
            <a:extLst>
              <a:ext uri="{FF2B5EF4-FFF2-40B4-BE49-F238E27FC236}">
                <a16:creationId xmlns:a16="http://schemas.microsoft.com/office/drawing/2014/main" id="{CC2013BC-44DA-4AFC-B190-99D945C0312F}"/>
              </a:ext>
            </a:extLst>
          </p:cNvPr>
          <p:cNvSpPr txBox="1"/>
          <p:nvPr/>
        </p:nvSpPr>
        <p:spPr>
          <a:xfrm>
            <a:off x="2928676" y="473841"/>
            <a:ext cx="6529739" cy="585919"/>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Thöù</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ngaøy</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thaùng</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naêm</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sp>
        <p:nvSpPr>
          <p:cNvPr id="32" name="TextBox 31">
            <a:extLst>
              <a:ext uri="{FF2B5EF4-FFF2-40B4-BE49-F238E27FC236}">
                <a16:creationId xmlns:a16="http://schemas.microsoft.com/office/drawing/2014/main" id="{5E5ED248-34DC-417F-9836-E71AC26148CF}"/>
              </a:ext>
            </a:extLst>
          </p:cNvPr>
          <p:cNvSpPr txBox="1"/>
          <p:nvPr/>
        </p:nvSpPr>
        <p:spPr>
          <a:xfrm>
            <a:off x="7108891" y="2933078"/>
            <a:ext cx="6529739" cy="592455"/>
          </a:xfrm>
          <a:prstGeom prst="rect">
            <a:avLst/>
          </a:prstGeom>
          <a:noFill/>
        </p:spPr>
        <p:txBody>
          <a:bodyPr wrap="square" lIns="92486" tIns="46286" rIns="92486" bIns="46286" rtlCol="0">
            <a:spAutoFit/>
          </a:bodyPr>
          <a:lstStyle/>
          <a:p>
            <a:pPr marL="0" marR="0" lvl="0" indent="0" algn="l" defTabSz="96709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Giaùo</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 </a:t>
            </a:r>
            <a:r>
              <a:rPr kumimoji="0" lang="en-US" sz="3200" b="0" i="0" u="none" strike="noStrike" kern="1200" cap="none" spc="0" normalizeH="0" baseline="0" noProof="0" dirty="0" err="1">
                <a:ln>
                  <a:noFill/>
                </a:ln>
                <a:solidFill>
                  <a:prstClr val="black"/>
                </a:solidFill>
                <a:effectLst/>
                <a:uLnTx/>
                <a:uFillTx/>
                <a:latin typeface="VNI-Avo" pitchFamily="2" charset="0"/>
                <a:ea typeface="微软雅黑"/>
                <a:cs typeface="+mn-cs"/>
              </a:rPr>
              <a:t>vieân</a:t>
            </a:r>
            <a:r>
              <a:rPr kumimoji="0" lang="en-US" sz="3200" b="0" i="0" u="none" strike="noStrike" kern="1200" cap="none" spc="0" normalizeH="0" baseline="0" noProof="0" dirty="0">
                <a:ln>
                  <a:noFill/>
                </a:ln>
                <a:solidFill>
                  <a:prstClr val="black"/>
                </a:solidFill>
                <a:effectLst/>
                <a:uLnTx/>
                <a:uFillTx/>
                <a:latin typeface="VNI-Avo" pitchFamily="2" charset="0"/>
                <a:ea typeface="微软雅黑"/>
                <a:cs typeface="+mn-cs"/>
              </a:rPr>
              <a:t>:</a:t>
            </a:r>
          </a:p>
        </p:txBody>
      </p:sp>
      <p:pic>
        <p:nvPicPr>
          <p:cNvPr id="14" name="Picture 13">
            <a:extLst>
              <a:ext uri="{FF2B5EF4-FFF2-40B4-BE49-F238E27FC236}">
                <a16:creationId xmlns:a16="http://schemas.microsoft.com/office/drawing/2014/main" id="{AC59B1E3-0D43-43A6-B134-A24FA14CE095}"/>
              </a:ext>
            </a:extLst>
          </p:cNvPr>
          <p:cNvPicPr>
            <a:picLocks noChangeAspect="1"/>
          </p:cNvPicPr>
          <p:nvPr/>
        </p:nvPicPr>
        <p:blipFill>
          <a:blip r:embed="rId14"/>
          <a:stretch>
            <a:fillRect/>
          </a:stretch>
        </p:blipFill>
        <p:spPr>
          <a:xfrm>
            <a:off x="1343185" y="1714741"/>
            <a:ext cx="9254530" cy="1133954"/>
          </a:xfrm>
          <a:prstGeom prst="rect">
            <a:avLst/>
          </a:prstGeom>
        </p:spPr>
      </p:pic>
    </p:spTree>
    <p:extLst>
      <p:ext uri="{BB962C8B-B14F-4D97-AF65-F5344CB8AC3E}">
        <p14:creationId xmlns:p14="http://schemas.microsoft.com/office/powerpoint/2010/main" val="423662197"/>
      </p:ext>
    </p:extLst>
  </p:cSld>
  <p:clrMapOvr>
    <a:masterClrMapping/>
  </p:clrMapOvr>
  <p:transition advTm="1000">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DFB56-39D0-4F10-8CED-F07413F970BC}"/>
              </a:ext>
            </a:extLst>
          </p:cNvPr>
          <p:cNvSpPr txBox="1"/>
          <p:nvPr/>
        </p:nvSpPr>
        <p:spPr>
          <a:xfrm>
            <a:off x="5219700" y="794921"/>
            <a:ext cx="6457950" cy="4708981"/>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Cũng như tôi, mấy cậu học trò mới bỡ ngỡ đứng nép bên người thân, chỉ dám nhìn một nửa hay dám đi từng bước nhẹ. Họ như con chim con đứng trên bờ tổ, nhìn quãng trời rộng muốn bay, nhưng còn ngập ngừng e sợ. Họ thèm vụng và ước ao thầm được như những người học trò cũ, biết lớp, biết thầy để khỏi phải rụt rè trong cảnh lạ.</a:t>
            </a:r>
            <a:endParaRPr kumimoji="0" lang="en-US" sz="3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E86AE6E-40E2-413C-8CA3-1A764B9E51C0}"/>
              </a:ext>
            </a:extLst>
          </p:cNvPr>
          <p:cNvSpPr txBox="1"/>
          <p:nvPr/>
        </p:nvSpPr>
        <p:spPr>
          <a:xfrm>
            <a:off x="8448675" y="5503902"/>
            <a:ext cx="6457950" cy="553998"/>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Theo </a:t>
            </a: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Thanh Tịnh</a:t>
            </a:r>
            <a:endParaRPr kumimoji="0" lang="en-US" sz="3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4B0BF8E-B27B-4854-BD11-DB5E9808E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9" y="1162050"/>
            <a:ext cx="5350002" cy="5333999"/>
          </a:xfrm>
          <a:prstGeom prst="rect">
            <a:avLst/>
          </a:prstGeom>
        </p:spPr>
      </p:pic>
    </p:spTree>
    <p:extLst>
      <p:ext uri="{BB962C8B-B14F-4D97-AF65-F5344CB8AC3E}">
        <p14:creationId xmlns:p14="http://schemas.microsoft.com/office/powerpoint/2010/main" val="14734473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EB8457-0E00-41F3-BA51-F6EC79D2C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968113"/>
            <a:ext cx="12192000" cy="8804789"/>
          </a:xfrm>
          <a:prstGeom prst="rect">
            <a:avLst/>
          </a:prstGeom>
        </p:spPr>
      </p:pic>
      <p:sp>
        <p:nvSpPr>
          <p:cNvPr id="2" name="TextBox 1">
            <a:extLst>
              <a:ext uri="{FF2B5EF4-FFF2-40B4-BE49-F238E27FC236}">
                <a16:creationId xmlns:a16="http://schemas.microsoft.com/office/drawing/2014/main" id="{30B96ABC-E3DF-409E-A5E5-CA85EBD3BF7A}"/>
              </a:ext>
            </a:extLst>
          </p:cNvPr>
          <p:cNvSpPr txBox="1"/>
          <p:nvPr/>
        </p:nvSpPr>
        <p:spPr>
          <a:xfrm>
            <a:off x="2908959" y="357036"/>
            <a:ext cx="5671893" cy="646331"/>
          </a:xfrm>
          <a:prstGeom prst="rect">
            <a:avLst/>
          </a:prstGeom>
          <a:noFill/>
        </p:spPr>
        <p:txBody>
          <a:bodyPr wrap="square" rtlCol="0">
            <a:spAutoFit/>
          </a:bodyPr>
          <a:lstStyle/>
          <a:p>
            <a:pPr marL="0" marR="0" lvl="0" indent="0" algn="ctr" defTabSz="913981"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F0"/>
                </a:solidFill>
                <a:effectLst/>
                <a:uLnTx/>
                <a:uFillTx/>
                <a:latin typeface="Arial" panose="020B0604020202020204" pitchFamily="34" charset="0"/>
                <a:cs typeface="Arial" panose="020B0604020202020204" pitchFamily="34" charset="0"/>
              </a:rPr>
              <a:t>Nhớ lại buổi đầu đi học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EDFB56-39D0-4F10-8CED-F07413F970BC}"/>
              </a:ext>
            </a:extLst>
          </p:cNvPr>
          <p:cNvSpPr txBox="1"/>
          <p:nvPr/>
        </p:nvSpPr>
        <p:spPr>
          <a:xfrm>
            <a:off x="609600" y="1007152"/>
            <a:ext cx="10972800" cy="5170646"/>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Hằng năm cứ vào cuối thu, lá ngoài đường rụng nhiều và trên không có những đám mây bàng bạc, lòng tôi lại nao nức những kỉ niệm mơn man của buổi tựu trường. </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Tôi quên thế nào được những cảm giác trong sáng ấy nảy nở trong lòng tôi như mấy cánh hoa tươi mỉm cười giữa bầu trời quang đãng.</a:t>
            </a:r>
          </a:p>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Buổi mai hôm ấy, một buổi mai đầy sương thu và đầy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a:t>
            </a:r>
            <a:r>
              <a:rPr kumimoji="0" lang="vi-VN" sz="3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hôm nay tôi đi học.</a:t>
            </a:r>
            <a:endParaRPr kumimoji="0" lang="en-US" sz="3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78C2E46-03B0-4AC8-A764-B3B992E4C30B}"/>
              </a:ext>
            </a:extLst>
          </p:cNvPr>
          <p:cNvGrpSpPr/>
          <p:nvPr/>
        </p:nvGrpSpPr>
        <p:grpSpPr>
          <a:xfrm>
            <a:off x="4512092" y="6009812"/>
            <a:ext cx="2465625" cy="753704"/>
            <a:chOff x="2120443" y="-28136"/>
            <a:chExt cx="2465625" cy="753704"/>
          </a:xfrm>
        </p:grpSpPr>
        <p:grpSp>
          <p:nvGrpSpPr>
            <p:cNvPr id="6" name="Group 5">
              <a:extLst>
                <a:ext uri="{FF2B5EF4-FFF2-40B4-BE49-F238E27FC236}">
                  <a16:creationId xmlns:a16="http://schemas.microsoft.com/office/drawing/2014/main" id="{81EAF971-9A93-4E3E-97C2-ACA2A051459B}"/>
                </a:ext>
              </a:extLst>
            </p:cNvPr>
            <p:cNvGrpSpPr/>
            <p:nvPr/>
          </p:nvGrpSpPr>
          <p:grpSpPr>
            <a:xfrm>
              <a:off x="2218918" y="124338"/>
              <a:ext cx="2367150" cy="576000"/>
              <a:chOff x="3591953" y="54000"/>
              <a:chExt cx="3759721" cy="576000"/>
            </a:xfrm>
          </p:grpSpPr>
          <p:sp>
            <p:nvSpPr>
              <p:cNvPr id="8" name="Flowchart: Alternate Process 7">
                <a:extLst>
                  <a:ext uri="{FF2B5EF4-FFF2-40B4-BE49-F238E27FC236}">
                    <a16:creationId xmlns:a16="http://schemas.microsoft.com/office/drawing/2014/main" id="{9D62424B-29ED-4F03-A474-5479DE3CF7A2}"/>
                  </a:ext>
                </a:extLst>
              </p:cNvPr>
              <p:cNvSpPr/>
              <p:nvPr/>
            </p:nvSpPr>
            <p:spPr>
              <a:xfrm>
                <a:off x="3591953" y="54000"/>
                <a:ext cx="375972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9" name="TextBox 8">
                <a:extLst>
                  <a:ext uri="{FF2B5EF4-FFF2-40B4-BE49-F238E27FC236}">
                    <a16:creationId xmlns:a16="http://schemas.microsoft.com/office/drawing/2014/main" id="{64D7A97F-661C-491F-8787-2B7736E1CCAD}"/>
                  </a:ext>
                </a:extLst>
              </p:cNvPr>
              <p:cNvSpPr txBox="1"/>
              <p:nvPr/>
            </p:nvSpPr>
            <p:spPr>
              <a:xfrm>
                <a:off x="4060480" y="107686"/>
                <a:ext cx="328669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2400">
                    <a:solidFill>
                      <a:srgbClr val="000000"/>
                    </a:solidFill>
                    <a:latin typeface="Arial" panose="020B0604020202020204"/>
                    <a:ea typeface="Microsoft YaHei" panose="020B0503020204020204" charset="-122"/>
                  </a:rPr>
                  <a:t>Chia đoạn</a:t>
                </a:r>
                <a:endParaRPr kumimoji="0" lang="en-US" sz="24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pic>
          <p:nvPicPr>
            <p:cNvPr id="7" name="Picture 6">
              <a:extLst>
                <a:ext uri="{FF2B5EF4-FFF2-40B4-BE49-F238E27FC236}">
                  <a16:creationId xmlns:a16="http://schemas.microsoft.com/office/drawing/2014/main" id="{2C4B870B-D91B-486C-A798-ED5B782CE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443" y="-28136"/>
              <a:ext cx="753704" cy="753704"/>
            </a:xfrm>
            <a:prstGeom prst="rect">
              <a:avLst/>
            </a:prstGeom>
          </p:spPr>
        </p:pic>
      </p:grpSp>
      <p:sp>
        <p:nvSpPr>
          <p:cNvPr id="10" name="Oval 9">
            <a:extLst>
              <a:ext uri="{FF2B5EF4-FFF2-40B4-BE49-F238E27FC236}">
                <a16:creationId xmlns:a16="http://schemas.microsoft.com/office/drawing/2014/main" id="{082EC7A6-D43F-49A0-BFC4-48E93BA79C6F}"/>
              </a:ext>
            </a:extLst>
          </p:cNvPr>
          <p:cNvSpPr/>
          <p:nvPr/>
        </p:nvSpPr>
        <p:spPr>
          <a:xfrm>
            <a:off x="883454" y="997397"/>
            <a:ext cx="571236" cy="499092"/>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1</a:t>
            </a:r>
          </a:p>
        </p:txBody>
      </p:sp>
      <p:sp>
        <p:nvSpPr>
          <p:cNvPr id="11" name="Oval 10">
            <a:extLst>
              <a:ext uri="{FF2B5EF4-FFF2-40B4-BE49-F238E27FC236}">
                <a16:creationId xmlns:a16="http://schemas.microsoft.com/office/drawing/2014/main" id="{22C81C60-A6A8-4586-969A-EEA3DE79B663}"/>
              </a:ext>
            </a:extLst>
          </p:cNvPr>
          <p:cNvSpPr/>
          <p:nvPr/>
        </p:nvSpPr>
        <p:spPr>
          <a:xfrm>
            <a:off x="892715" y="2364447"/>
            <a:ext cx="561975" cy="499092"/>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0000"/>
                </a:solidFill>
                <a:effectLst/>
                <a:uLnTx/>
                <a:uFillTx/>
              </a:rPr>
              <a:t>2</a:t>
            </a:r>
          </a:p>
        </p:txBody>
      </p:sp>
      <p:cxnSp>
        <p:nvCxnSpPr>
          <p:cNvPr id="12" name="Straight Connector 11">
            <a:extLst>
              <a:ext uri="{FF2B5EF4-FFF2-40B4-BE49-F238E27FC236}">
                <a16:creationId xmlns:a16="http://schemas.microsoft.com/office/drawing/2014/main" id="{2C48C084-C8E0-4CE3-9CFA-5D7E12506ACC}"/>
              </a:ext>
            </a:extLst>
          </p:cNvPr>
          <p:cNvCxnSpPr/>
          <p:nvPr/>
        </p:nvCxnSpPr>
        <p:spPr>
          <a:xfrm flipH="1">
            <a:off x="8482880" y="2056597"/>
            <a:ext cx="195943" cy="359958"/>
          </a:xfrm>
          <a:prstGeom prst="line">
            <a:avLst/>
          </a:prstGeom>
          <a:noFill/>
          <a:ln w="3810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7BD7CB63-34F8-4493-8316-DCDCC163F620}"/>
              </a:ext>
            </a:extLst>
          </p:cNvPr>
          <p:cNvCxnSpPr/>
          <p:nvPr/>
        </p:nvCxnSpPr>
        <p:spPr>
          <a:xfrm flipH="1">
            <a:off x="3616965" y="3396572"/>
            <a:ext cx="195943" cy="359958"/>
          </a:xfrm>
          <a:prstGeom prst="line">
            <a:avLst/>
          </a:prstGeom>
          <a:noFill/>
          <a:ln w="38100" cap="flat" cmpd="sng" algn="ctr">
            <a:solidFill>
              <a:srgbClr val="FF0000"/>
            </a:solidFill>
            <a:prstDash val="solid"/>
            <a:miter lim="800000"/>
          </a:ln>
          <a:effectLst/>
        </p:spPr>
      </p:cxnSp>
      <p:sp>
        <p:nvSpPr>
          <p:cNvPr id="15" name="Oval 14">
            <a:extLst>
              <a:ext uri="{FF2B5EF4-FFF2-40B4-BE49-F238E27FC236}">
                <a16:creationId xmlns:a16="http://schemas.microsoft.com/office/drawing/2014/main" id="{F968BE35-734F-43B6-874C-850ED133D8AC}"/>
              </a:ext>
            </a:extLst>
          </p:cNvPr>
          <p:cNvSpPr/>
          <p:nvPr/>
        </p:nvSpPr>
        <p:spPr>
          <a:xfrm>
            <a:off x="925186" y="3792375"/>
            <a:ext cx="561975" cy="499092"/>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rPr>
              <a:t>3</a:t>
            </a:r>
            <a:endParaRPr kumimoji="0" lang="en-US" sz="3200" b="0" i="0" u="none" strike="noStrike" kern="0" cap="none" spc="0" normalizeH="0" baseline="0" noProof="0" dirty="0">
              <a:ln>
                <a:noFill/>
              </a:ln>
              <a:solidFill>
                <a:srgbClr val="FF0000"/>
              </a:solidFill>
              <a:effectLst/>
              <a:uLnTx/>
              <a:uFillTx/>
            </a:endParaRPr>
          </a:p>
        </p:txBody>
      </p:sp>
      <p:cxnSp>
        <p:nvCxnSpPr>
          <p:cNvPr id="16" name="Straight Connector 15">
            <a:extLst>
              <a:ext uri="{FF2B5EF4-FFF2-40B4-BE49-F238E27FC236}">
                <a16:creationId xmlns:a16="http://schemas.microsoft.com/office/drawing/2014/main" id="{411BB16F-C0A9-41FF-946B-B567A2998CCD}"/>
              </a:ext>
            </a:extLst>
          </p:cNvPr>
          <p:cNvCxnSpPr/>
          <p:nvPr/>
        </p:nvCxnSpPr>
        <p:spPr>
          <a:xfrm flipH="1">
            <a:off x="10926536" y="5670869"/>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1241590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DFB56-39D0-4F10-8CED-F07413F970BC}"/>
              </a:ext>
            </a:extLst>
          </p:cNvPr>
          <p:cNvSpPr txBox="1"/>
          <p:nvPr/>
        </p:nvSpPr>
        <p:spPr>
          <a:xfrm>
            <a:off x="5219700" y="794921"/>
            <a:ext cx="6457950" cy="4708981"/>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Cũng như tôi, mấy cậu học trò mới bỡ ngỡ đứng nép bên người thân, chỉ dám nhìn một nửa hay dám đi từng bước nhẹ. Họ như con chim con đứng trên bờ tổ, nhìn quãng trời rộng muốn bay, nhưng còn ngập ngừng e sợ. Họ thèm vụng và ước ao thầm được như những người học trò cũ, biết lớp, biết thầy để khỏi phải rụt rè trong cảnh lạ.</a:t>
            </a:r>
            <a:endParaRPr kumimoji="0" lang="en-US" sz="3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E86AE6E-40E2-413C-8CA3-1A764B9E51C0}"/>
              </a:ext>
            </a:extLst>
          </p:cNvPr>
          <p:cNvSpPr txBox="1"/>
          <p:nvPr/>
        </p:nvSpPr>
        <p:spPr>
          <a:xfrm>
            <a:off x="8448675" y="5503902"/>
            <a:ext cx="6457950" cy="553998"/>
          </a:xfrm>
          <a:prstGeom prst="rect">
            <a:avLst/>
          </a:prstGeom>
          <a:noFill/>
        </p:spPr>
        <p:txBody>
          <a:bodyPr wrap="square" rtlCol="0">
            <a:spAutoFit/>
          </a:bodyPr>
          <a:lstStyle/>
          <a:p>
            <a:pPr marL="0" marR="0" lvl="0" indent="0" algn="just" defTabSz="913981"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Theo </a:t>
            </a:r>
            <a:r>
              <a:rPr kumimoji="0" 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Thanh Tịnh</a:t>
            </a:r>
            <a:endParaRPr kumimoji="0" lang="en-US" sz="3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4B0BF8E-B27B-4854-BD11-DB5E9808E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99" y="1162050"/>
            <a:ext cx="5350002" cy="5333999"/>
          </a:xfrm>
          <a:prstGeom prst="rect">
            <a:avLst/>
          </a:prstGeom>
        </p:spPr>
      </p:pic>
      <p:sp>
        <p:nvSpPr>
          <p:cNvPr id="5" name="Oval 4">
            <a:extLst>
              <a:ext uri="{FF2B5EF4-FFF2-40B4-BE49-F238E27FC236}">
                <a16:creationId xmlns:a16="http://schemas.microsoft.com/office/drawing/2014/main" id="{EC6059DF-D30F-4AE6-8F80-55CB26AFAA6E}"/>
              </a:ext>
            </a:extLst>
          </p:cNvPr>
          <p:cNvSpPr/>
          <p:nvPr/>
        </p:nvSpPr>
        <p:spPr>
          <a:xfrm>
            <a:off x="5486401" y="794921"/>
            <a:ext cx="561975" cy="499092"/>
          </a:xfrm>
          <a:prstGeom prst="ellipse">
            <a:avLst/>
          </a:prstGeom>
          <a:solidFill>
            <a:sysClr val="window" lastClr="FFFFFF"/>
          </a:solidFill>
          <a:ln w="12700" cap="flat" cmpd="sng" algn="ctr">
            <a:solidFill>
              <a:srgbClr val="0F943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FF0000"/>
                </a:solidFill>
                <a:effectLst/>
                <a:uLnTx/>
                <a:uFillTx/>
              </a:rPr>
              <a:t>4</a:t>
            </a:r>
            <a:endParaRPr kumimoji="0" lang="en-US" sz="3200" b="0" i="0" u="none" strike="noStrike" kern="0" cap="none" spc="0" normalizeH="0" baseline="0" noProof="0" dirty="0">
              <a:ln>
                <a:noFill/>
              </a:ln>
              <a:solidFill>
                <a:srgbClr val="FF0000"/>
              </a:solidFill>
              <a:effectLst/>
              <a:uLnTx/>
              <a:uFillTx/>
            </a:endParaRPr>
          </a:p>
        </p:txBody>
      </p:sp>
      <p:cxnSp>
        <p:nvCxnSpPr>
          <p:cNvPr id="7" name="Straight Connector 6">
            <a:extLst>
              <a:ext uri="{FF2B5EF4-FFF2-40B4-BE49-F238E27FC236}">
                <a16:creationId xmlns:a16="http://schemas.microsoft.com/office/drawing/2014/main" id="{4020DD6E-F3E9-45D6-9F4A-5107A8C647E6}"/>
              </a:ext>
            </a:extLst>
          </p:cNvPr>
          <p:cNvCxnSpPr/>
          <p:nvPr/>
        </p:nvCxnSpPr>
        <p:spPr>
          <a:xfrm flipH="1">
            <a:off x="8516711" y="5124894"/>
            <a:ext cx="195943" cy="35995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36227199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A3A7330-3D2B-4794-AB3D-2EFCC18A2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6543"/>
            <a:ext cx="12192000" cy="8804789"/>
          </a:xfrm>
          <a:prstGeom prst="rect">
            <a:avLst/>
          </a:prstGeom>
        </p:spPr>
      </p:pic>
      <p:grpSp>
        <p:nvGrpSpPr>
          <p:cNvPr id="8" name="Group 7">
            <a:extLst>
              <a:ext uri="{FF2B5EF4-FFF2-40B4-BE49-F238E27FC236}">
                <a16:creationId xmlns:a16="http://schemas.microsoft.com/office/drawing/2014/main" id="{EAD5F077-985E-413A-8D15-7800B388A519}"/>
              </a:ext>
            </a:extLst>
          </p:cNvPr>
          <p:cNvGrpSpPr/>
          <p:nvPr/>
        </p:nvGrpSpPr>
        <p:grpSpPr>
          <a:xfrm>
            <a:off x="201945" y="1135501"/>
            <a:ext cx="3778010" cy="1812194"/>
            <a:chOff x="-1971768" y="3680456"/>
            <a:chExt cx="3778010" cy="1812194"/>
          </a:xfrm>
        </p:grpSpPr>
        <p:grpSp>
          <p:nvGrpSpPr>
            <p:cNvPr id="9" name="Group 8">
              <a:extLst>
                <a:ext uri="{FF2B5EF4-FFF2-40B4-BE49-F238E27FC236}">
                  <a16:creationId xmlns:a16="http://schemas.microsoft.com/office/drawing/2014/main" id="{E441B4E1-504F-4DF1-96E2-B206079F6ECD}"/>
                </a:ext>
              </a:extLst>
            </p:cNvPr>
            <p:cNvGrpSpPr/>
            <p:nvPr/>
          </p:nvGrpSpPr>
          <p:grpSpPr>
            <a:xfrm>
              <a:off x="-1358164" y="4457000"/>
              <a:ext cx="3164406" cy="1035650"/>
              <a:chOff x="2873171" y="343910"/>
              <a:chExt cx="2636925" cy="918817"/>
            </a:xfrm>
          </p:grpSpPr>
          <p:sp>
            <p:nvSpPr>
              <p:cNvPr id="11" name="îṥḷíďê">
                <a:extLst>
                  <a:ext uri="{FF2B5EF4-FFF2-40B4-BE49-F238E27FC236}">
                    <a16:creationId xmlns:a16="http://schemas.microsoft.com/office/drawing/2014/main" id="{69DF869E-8B41-48F2-B074-5EEC03479739}"/>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2" name="Google Shape;5317;p41">
                <a:extLst>
                  <a:ext uri="{FF2B5EF4-FFF2-40B4-BE49-F238E27FC236}">
                    <a16:creationId xmlns:a16="http://schemas.microsoft.com/office/drawing/2014/main" id="{E3522D1F-B7F2-419D-9DD6-982C0B8AC6BF}"/>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nao nức</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10" name="图片 12">
              <a:extLst>
                <a:ext uri="{FF2B5EF4-FFF2-40B4-BE49-F238E27FC236}">
                  <a16:creationId xmlns:a16="http://schemas.microsoft.com/office/drawing/2014/main" id="{96640522-8D6B-474C-82D1-F16C2C1D9922}"/>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sp>
        <p:nvSpPr>
          <p:cNvPr id="13" name="TextBox 12">
            <a:extLst>
              <a:ext uri="{FF2B5EF4-FFF2-40B4-BE49-F238E27FC236}">
                <a16:creationId xmlns:a16="http://schemas.microsoft.com/office/drawing/2014/main" id="{FACA77E8-9B88-4364-BAE7-B01033AAE081}"/>
              </a:ext>
            </a:extLst>
          </p:cNvPr>
          <p:cNvSpPr txBox="1"/>
          <p:nvPr/>
        </p:nvSpPr>
        <p:spPr>
          <a:xfrm>
            <a:off x="3839897" y="549030"/>
            <a:ext cx="4941792" cy="851297"/>
          </a:xfrm>
          <a:prstGeom prst="roundRect">
            <a:avLst/>
          </a:prstGeom>
          <a:noFill/>
          <a:ln w="9525">
            <a:solidFill>
              <a:srgbClr val="C00000"/>
            </a:solidFill>
            <a:prstDash val="dashDot"/>
            <a:miter lim="800000"/>
          </a:ln>
          <a:effectLst>
            <a:outerShdw blurRad="50800" dist="38100" dir="2700000" algn="tl" rotWithShape="0">
              <a:prstClr val="black">
                <a:alpha val="40000"/>
              </a:prstClr>
            </a:outerShdw>
          </a:effectLst>
        </p:spPr>
        <p:txBody>
          <a:bodyPr wrap="square" rtlCol="0">
            <a:spAutoFit/>
          </a:bodyPr>
          <a:lstStyle/>
          <a:p>
            <a:pPr algn="ctr"/>
            <a:r>
              <a:rPr lang="en-US" sz="4400">
                <a:solidFill>
                  <a:srgbClr val="000000"/>
                </a:solidFill>
                <a:latin typeface="Arial" panose="020B0604020202020204" pitchFamily="34" charset="0"/>
                <a:cs typeface="Arial" panose="020B0604020202020204" pitchFamily="34" charset="0"/>
              </a:rPr>
              <a:t>Luyện đọc từ khó</a:t>
            </a:r>
            <a:endParaRPr lang="pt-BR" sz="4400">
              <a:solidFill>
                <a:srgbClr val="0070C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EA2EF18-C84B-478B-9A33-BB1C2CE67130}"/>
              </a:ext>
            </a:extLst>
          </p:cNvPr>
          <p:cNvGrpSpPr/>
          <p:nvPr/>
        </p:nvGrpSpPr>
        <p:grpSpPr>
          <a:xfrm>
            <a:off x="3839897" y="1082519"/>
            <a:ext cx="3778010" cy="1812194"/>
            <a:chOff x="-1971768" y="3680456"/>
            <a:chExt cx="3778010" cy="1812194"/>
          </a:xfrm>
        </p:grpSpPr>
        <p:grpSp>
          <p:nvGrpSpPr>
            <p:cNvPr id="15" name="Group 14">
              <a:extLst>
                <a:ext uri="{FF2B5EF4-FFF2-40B4-BE49-F238E27FC236}">
                  <a16:creationId xmlns:a16="http://schemas.microsoft.com/office/drawing/2014/main" id="{C05F774F-F3DA-49C3-9E4F-1F5EE2E7BDE6}"/>
                </a:ext>
              </a:extLst>
            </p:cNvPr>
            <p:cNvGrpSpPr/>
            <p:nvPr/>
          </p:nvGrpSpPr>
          <p:grpSpPr>
            <a:xfrm>
              <a:off x="-1358164" y="4457000"/>
              <a:ext cx="3164406" cy="1035650"/>
              <a:chOff x="2873171" y="343910"/>
              <a:chExt cx="2636925" cy="918817"/>
            </a:xfrm>
          </p:grpSpPr>
          <p:sp>
            <p:nvSpPr>
              <p:cNvPr id="17" name="îṥḷíďê">
                <a:extLst>
                  <a:ext uri="{FF2B5EF4-FFF2-40B4-BE49-F238E27FC236}">
                    <a16:creationId xmlns:a16="http://schemas.microsoft.com/office/drawing/2014/main" id="{40302300-DDC8-4C85-B4CC-0E292E9D859E}"/>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32770029-F460-4138-9DCA-28F678C953BC}"/>
                  </a:ext>
                </a:extLst>
              </p:cNvPr>
              <p:cNvSpPr txBox="1">
                <a:spLocks/>
              </p:cNvSpPr>
              <p:nvPr/>
            </p:nvSpPr>
            <p:spPr>
              <a:xfrm>
                <a:off x="3368792"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mơn man</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16" name="图片 12">
              <a:extLst>
                <a:ext uri="{FF2B5EF4-FFF2-40B4-BE49-F238E27FC236}">
                  <a16:creationId xmlns:a16="http://schemas.microsoft.com/office/drawing/2014/main" id="{82AD5D97-D8E5-4CDA-82C4-53556848F352}"/>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19" name="Group 18">
            <a:extLst>
              <a:ext uri="{FF2B5EF4-FFF2-40B4-BE49-F238E27FC236}">
                <a16:creationId xmlns:a16="http://schemas.microsoft.com/office/drawing/2014/main" id="{7E583E8A-510C-4EE3-BF67-16F35E72139C}"/>
              </a:ext>
            </a:extLst>
          </p:cNvPr>
          <p:cNvGrpSpPr/>
          <p:nvPr/>
        </p:nvGrpSpPr>
        <p:grpSpPr>
          <a:xfrm>
            <a:off x="7617907" y="1156849"/>
            <a:ext cx="3778010" cy="1812194"/>
            <a:chOff x="-1971768" y="3680456"/>
            <a:chExt cx="3778010" cy="1812194"/>
          </a:xfrm>
        </p:grpSpPr>
        <p:grpSp>
          <p:nvGrpSpPr>
            <p:cNvPr id="20" name="Group 19">
              <a:extLst>
                <a:ext uri="{FF2B5EF4-FFF2-40B4-BE49-F238E27FC236}">
                  <a16:creationId xmlns:a16="http://schemas.microsoft.com/office/drawing/2014/main" id="{C08EA1C4-2D07-4CA4-B06B-0F0412695668}"/>
                </a:ext>
              </a:extLst>
            </p:cNvPr>
            <p:cNvGrpSpPr/>
            <p:nvPr/>
          </p:nvGrpSpPr>
          <p:grpSpPr>
            <a:xfrm>
              <a:off x="-1358164" y="4457000"/>
              <a:ext cx="3164406" cy="1035650"/>
              <a:chOff x="2873171" y="343910"/>
              <a:chExt cx="2636925" cy="918817"/>
            </a:xfrm>
          </p:grpSpPr>
          <p:sp>
            <p:nvSpPr>
              <p:cNvPr id="22" name="îṥḷíďê">
                <a:extLst>
                  <a:ext uri="{FF2B5EF4-FFF2-40B4-BE49-F238E27FC236}">
                    <a16:creationId xmlns:a16="http://schemas.microsoft.com/office/drawing/2014/main" id="{630095C9-1AF5-4972-8B17-81DDABEF90A3}"/>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3" name="Google Shape;5317;p41">
                <a:extLst>
                  <a:ext uri="{FF2B5EF4-FFF2-40B4-BE49-F238E27FC236}">
                    <a16:creationId xmlns:a16="http://schemas.microsoft.com/office/drawing/2014/main" id="{E7B4D22A-05E9-4E9A-9783-0B560E34EF39}"/>
                  </a:ext>
                </a:extLst>
              </p:cNvPr>
              <p:cNvSpPr txBox="1">
                <a:spLocks/>
              </p:cNvSpPr>
              <p:nvPr/>
            </p:nvSpPr>
            <p:spPr>
              <a:xfrm>
                <a:off x="3521187"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nảy nở</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21" name="图片 12">
              <a:extLst>
                <a:ext uri="{FF2B5EF4-FFF2-40B4-BE49-F238E27FC236}">
                  <a16:creationId xmlns:a16="http://schemas.microsoft.com/office/drawing/2014/main" id="{A8E00052-D684-4306-9140-7368AC30898A}"/>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24" name="Group 23">
            <a:extLst>
              <a:ext uri="{FF2B5EF4-FFF2-40B4-BE49-F238E27FC236}">
                <a16:creationId xmlns:a16="http://schemas.microsoft.com/office/drawing/2014/main" id="{DCF397FD-4E02-4A04-B44F-323151578CE7}"/>
              </a:ext>
            </a:extLst>
          </p:cNvPr>
          <p:cNvGrpSpPr/>
          <p:nvPr/>
        </p:nvGrpSpPr>
        <p:grpSpPr>
          <a:xfrm>
            <a:off x="270580" y="3025619"/>
            <a:ext cx="3778010" cy="1812194"/>
            <a:chOff x="-1971768" y="3680456"/>
            <a:chExt cx="3778010" cy="1812194"/>
          </a:xfrm>
        </p:grpSpPr>
        <p:grpSp>
          <p:nvGrpSpPr>
            <p:cNvPr id="25" name="Group 24">
              <a:extLst>
                <a:ext uri="{FF2B5EF4-FFF2-40B4-BE49-F238E27FC236}">
                  <a16:creationId xmlns:a16="http://schemas.microsoft.com/office/drawing/2014/main" id="{8AF4432B-FC12-4B2F-8E40-CF5C92ED1746}"/>
                </a:ext>
              </a:extLst>
            </p:cNvPr>
            <p:cNvGrpSpPr/>
            <p:nvPr/>
          </p:nvGrpSpPr>
          <p:grpSpPr>
            <a:xfrm>
              <a:off x="-1358164" y="4457000"/>
              <a:ext cx="3164406" cy="1035650"/>
              <a:chOff x="2873171" y="343910"/>
              <a:chExt cx="2636925" cy="918817"/>
            </a:xfrm>
          </p:grpSpPr>
          <p:sp>
            <p:nvSpPr>
              <p:cNvPr id="27" name="îṥḷíďê">
                <a:extLst>
                  <a:ext uri="{FF2B5EF4-FFF2-40B4-BE49-F238E27FC236}">
                    <a16:creationId xmlns:a16="http://schemas.microsoft.com/office/drawing/2014/main" id="{748BFBF3-4AF8-4029-9AAD-0F30A630357F}"/>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8" name="Google Shape;5317;p41">
                <a:extLst>
                  <a:ext uri="{FF2B5EF4-FFF2-40B4-BE49-F238E27FC236}">
                    <a16:creationId xmlns:a16="http://schemas.microsoft.com/office/drawing/2014/main" id="{1EED22E8-6B56-4529-B07F-926FA76716E5}"/>
                  </a:ext>
                </a:extLst>
              </p:cNvPr>
              <p:cNvSpPr txBox="1">
                <a:spLocks/>
              </p:cNvSpPr>
              <p:nvPr/>
            </p:nvSpPr>
            <p:spPr>
              <a:xfrm>
                <a:off x="3290958" y="490595"/>
                <a:ext cx="2141304"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quang đãng</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26" name="图片 12">
              <a:extLst>
                <a:ext uri="{FF2B5EF4-FFF2-40B4-BE49-F238E27FC236}">
                  <a16:creationId xmlns:a16="http://schemas.microsoft.com/office/drawing/2014/main" id="{67E7ECB5-15B8-4F96-BEB7-63564091CC32}"/>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29" name="Group 28">
            <a:extLst>
              <a:ext uri="{FF2B5EF4-FFF2-40B4-BE49-F238E27FC236}">
                <a16:creationId xmlns:a16="http://schemas.microsoft.com/office/drawing/2014/main" id="{74997FCA-097A-4EF8-A46F-58473DD791CB}"/>
              </a:ext>
            </a:extLst>
          </p:cNvPr>
          <p:cNvGrpSpPr/>
          <p:nvPr/>
        </p:nvGrpSpPr>
        <p:grpSpPr>
          <a:xfrm>
            <a:off x="3992297" y="3025619"/>
            <a:ext cx="3778010" cy="1812194"/>
            <a:chOff x="-1971768" y="3680456"/>
            <a:chExt cx="3778010" cy="1812194"/>
          </a:xfrm>
        </p:grpSpPr>
        <p:grpSp>
          <p:nvGrpSpPr>
            <p:cNvPr id="30" name="Group 29">
              <a:extLst>
                <a:ext uri="{FF2B5EF4-FFF2-40B4-BE49-F238E27FC236}">
                  <a16:creationId xmlns:a16="http://schemas.microsoft.com/office/drawing/2014/main" id="{49AFABA1-E2D9-4015-9DB4-083EE5F73BCB}"/>
                </a:ext>
              </a:extLst>
            </p:cNvPr>
            <p:cNvGrpSpPr/>
            <p:nvPr/>
          </p:nvGrpSpPr>
          <p:grpSpPr>
            <a:xfrm>
              <a:off x="-1358164" y="4457000"/>
              <a:ext cx="3164406" cy="1035650"/>
              <a:chOff x="2873171" y="343910"/>
              <a:chExt cx="2636925" cy="918817"/>
            </a:xfrm>
          </p:grpSpPr>
          <p:sp>
            <p:nvSpPr>
              <p:cNvPr id="32" name="îṥḷíďê">
                <a:extLst>
                  <a:ext uri="{FF2B5EF4-FFF2-40B4-BE49-F238E27FC236}">
                    <a16:creationId xmlns:a16="http://schemas.microsoft.com/office/drawing/2014/main" id="{B0EBC915-60C7-45F2-8BD2-7084913DB57E}"/>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3" name="Google Shape;5317;p41">
                <a:extLst>
                  <a:ext uri="{FF2B5EF4-FFF2-40B4-BE49-F238E27FC236}">
                    <a16:creationId xmlns:a16="http://schemas.microsoft.com/office/drawing/2014/main" id="{DDB4E423-AC5C-4BDC-AA9A-81F69DEB4579}"/>
                  </a:ext>
                </a:extLst>
              </p:cNvPr>
              <p:cNvSpPr txBox="1">
                <a:spLocks/>
              </p:cNvSpPr>
              <p:nvPr/>
            </p:nvSpPr>
            <p:spPr>
              <a:xfrm>
                <a:off x="3588135"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lắm lần</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31" name="图片 12">
              <a:extLst>
                <a:ext uri="{FF2B5EF4-FFF2-40B4-BE49-F238E27FC236}">
                  <a16:creationId xmlns:a16="http://schemas.microsoft.com/office/drawing/2014/main" id="{32334D34-200B-43D3-A683-F386668B3E51}"/>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34" name="Group 33">
            <a:extLst>
              <a:ext uri="{FF2B5EF4-FFF2-40B4-BE49-F238E27FC236}">
                <a16:creationId xmlns:a16="http://schemas.microsoft.com/office/drawing/2014/main" id="{EEF0C738-6E47-4789-9C05-293D1BBA6435}"/>
              </a:ext>
            </a:extLst>
          </p:cNvPr>
          <p:cNvGrpSpPr/>
          <p:nvPr/>
        </p:nvGrpSpPr>
        <p:grpSpPr>
          <a:xfrm>
            <a:off x="7770307" y="3061403"/>
            <a:ext cx="3778010" cy="1812194"/>
            <a:chOff x="-1971768" y="3680456"/>
            <a:chExt cx="3778010" cy="1812194"/>
          </a:xfrm>
        </p:grpSpPr>
        <p:grpSp>
          <p:nvGrpSpPr>
            <p:cNvPr id="35" name="Group 34">
              <a:extLst>
                <a:ext uri="{FF2B5EF4-FFF2-40B4-BE49-F238E27FC236}">
                  <a16:creationId xmlns:a16="http://schemas.microsoft.com/office/drawing/2014/main" id="{F68F0287-A89D-4D61-8712-1B9B10EC399D}"/>
                </a:ext>
              </a:extLst>
            </p:cNvPr>
            <p:cNvGrpSpPr/>
            <p:nvPr/>
          </p:nvGrpSpPr>
          <p:grpSpPr>
            <a:xfrm>
              <a:off x="-1358164" y="4457000"/>
              <a:ext cx="3164406" cy="1035650"/>
              <a:chOff x="2873171" y="343910"/>
              <a:chExt cx="2636925" cy="918817"/>
            </a:xfrm>
          </p:grpSpPr>
          <p:sp>
            <p:nvSpPr>
              <p:cNvPr id="37" name="îṥḷíďê">
                <a:extLst>
                  <a:ext uri="{FF2B5EF4-FFF2-40B4-BE49-F238E27FC236}">
                    <a16:creationId xmlns:a16="http://schemas.microsoft.com/office/drawing/2014/main" id="{F40C5250-1B32-4BFD-80D1-38B9814A2CAF}"/>
                  </a:ext>
                </a:extLst>
              </p:cNvPr>
              <p:cNvSpPr/>
              <p:nvPr/>
            </p:nvSpPr>
            <p:spPr bwMode="auto">
              <a:xfrm>
                <a:off x="2873171" y="343910"/>
                <a:ext cx="2636925"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8" name="Google Shape;5317;p41">
                <a:extLst>
                  <a:ext uri="{FF2B5EF4-FFF2-40B4-BE49-F238E27FC236}">
                    <a16:creationId xmlns:a16="http://schemas.microsoft.com/office/drawing/2014/main" id="{CED231C3-B5A3-48F2-8162-DF5D4BF7877D}"/>
                  </a:ext>
                </a:extLst>
              </p:cNvPr>
              <p:cNvSpPr txBox="1">
                <a:spLocks/>
              </p:cNvSpPr>
              <p:nvPr/>
            </p:nvSpPr>
            <p:spPr>
              <a:xfrm>
                <a:off x="3521187" y="490595"/>
                <a:ext cx="1898887"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bỡ ngỡ</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36" name="图片 12">
              <a:extLst>
                <a:ext uri="{FF2B5EF4-FFF2-40B4-BE49-F238E27FC236}">
                  <a16:creationId xmlns:a16="http://schemas.microsoft.com/office/drawing/2014/main" id="{857F363F-CE13-4543-812E-8C511052903E}"/>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grpSp>
        <p:nvGrpSpPr>
          <p:cNvPr id="39" name="Group 38">
            <a:extLst>
              <a:ext uri="{FF2B5EF4-FFF2-40B4-BE49-F238E27FC236}">
                <a16:creationId xmlns:a16="http://schemas.microsoft.com/office/drawing/2014/main" id="{B5DF2E85-E318-427C-91CD-813CFD6CD1CD}"/>
              </a:ext>
            </a:extLst>
          </p:cNvPr>
          <p:cNvGrpSpPr/>
          <p:nvPr/>
        </p:nvGrpSpPr>
        <p:grpSpPr>
          <a:xfrm>
            <a:off x="3159259" y="4639643"/>
            <a:ext cx="5224651" cy="1812194"/>
            <a:chOff x="-1971768" y="3680456"/>
            <a:chExt cx="5224651" cy="1812194"/>
          </a:xfrm>
        </p:grpSpPr>
        <p:grpSp>
          <p:nvGrpSpPr>
            <p:cNvPr id="40" name="Group 39">
              <a:extLst>
                <a:ext uri="{FF2B5EF4-FFF2-40B4-BE49-F238E27FC236}">
                  <a16:creationId xmlns:a16="http://schemas.microsoft.com/office/drawing/2014/main" id="{10E43F5C-205D-4A4D-B6CB-6003CECE822A}"/>
                </a:ext>
              </a:extLst>
            </p:cNvPr>
            <p:cNvGrpSpPr/>
            <p:nvPr/>
          </p:nvGrpSpPr>
          <p:grpSpPr>
            <a:xfrm>
              <a:off x="-1358164" y="4457000"/>
              <a:ext cx="4611047" cy="1035650"/>
              <a:chOff x="2873171" y="343910"/>
              <a:chExt cx="3842423" cy="918817"/>
            </a:xfrm>
          </p:grpSpPr>
          <p:sp>
            <p:nvSpPr>
              <p:cNvPr id="42" name="îṥḷíďê">
                <a:extLst>
                  <a:ext uri="{FF2B5EF4-FFF2-40B4-BE49-F238E27FC236}">
                    <a16:creationId xmlns:a16="http://schemas.microsoft.com/office/drawing/2014/main" id="{02F72565-E729-4EAA-A22F-14DCFC225DC0}"/>
                  </a:ext>
                </a:extLst>
              </p:cNvPr>
              <p:cNvSpPr/>
              <p:nvPr/>
            </p:nvSpPr>
            <p:spPr bwMode="auto">
              <a:xfrm>
                <a:off x="2873171" y="343910"/>
                <a:ext cx="3842423" cy="91881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3" name="Google Shape;5317;p41">
                <a:extLst>
                  <a:ext uri="{FF2B5EF4-FFF2-40B4-BE49-F238E27FC236}">
                    <a16:creationId xmlns:a16="http://schemas.microsoft.com/office/drawing/2014/main" id="{B1757DBE-97B7-4120-8F56-D39EBF519A13}"/>
                  </a:ext>
                </a:extLst>
              </p:cNvPr>
              <p:cNvSpPr txBox="1">
                <a:spLocks/>
              </p:cNvSpPr>
              <p:nvPr/>
            </p:nvSpPr>
            <p:spPr>
              <a:xfrm>
                <a:off x="3521187" y="490595"/>
                <a:ext cx="2922948" cy="62544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rgbClr val="7030A0"/>
                    </a:solidFill>
                    <a:latin typeface="Calibri" panose="020F0502020204030204" pitchFamily="34" charset="0"/>
                    <a:cs typeface="Calibri" panose="020F0502020204030204" pitchFamily="34" charset="0"/>
                  </a:rPr>
                  <a:t>quãng trời rộng</a:t>
                </a:r>
                <a:endParaRPr lang="en-US" sz="3600" dirty="0">
                  <a:solidFill>
                    <a:srgbClr val="7030A0"/>
                  </a:solidFill>
                  <a:latin typeface="Calibri" panose="020F0502020204030204" pitchFamily="34" charset="0"/>
                  <a:cs typeface="Calibri" panose="020F0502020204030204" pitchFamily="34" charset="0"/>
                </a:endParaRPr>
              </a:p>
            </p:txBody>
          </p:sp>
        </p:grpSp>
        <p:pic>
          <p:nvPicPr>
            <p:cNvPr id="41" name="图片 12">
              <a:extLst>
                <a:ext uri="{FF2B5EF4-FFF2-40B4-BE49-F238E27FC236}">
                  <a16:creationId xmlns:a16="http://schemas.microsoft.com/office/drawing/2014/main" id="{3D0BB63D-4214-46E5-AB95-25F17B86933D}"/>
                </a:ext>
              </a:extLst>
            </p:cNvPr>
            <p:cNvPicPr>
              <a:picLocks noChangeAspect="1"/>
            </p:cNvPicPr>
            <p:nvPr/>
          </p:nvPicPr>
          <p:blipFill rotWithShape="1">
            <a:blip r:embed="rId4"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971768" y="3680456"/>
              <a:ext cx="1740636" cy="1614024"/>
            </a:xfrm>
            <a:prstGeom prst="rect">
              <a:avLst/>
            </a:prstGeom>
          </p:spPr>
        </p:pic>
      </p:grpSp>
    </p:spTree>
    <p:extLst>
      <p:ext uri="{BB962C8B-B14F-4D97-AF65-F5344CB8AC3E}">
        <p14:creationId xmlns:p14="http://schemas.microsoft.com/office/powerpoint/2010/main" val="39658865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1750"/>
                            </p:stCondLst>
                            <p:childTnLst>
                              <p:par>
                                <p:cTn id="21" presetID="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2750"/>
                            </p:stCondLst>
                            <p:childTnLst>
                              <p:par>
                                <p:cTn id="31" presetID="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3250"/>
                            </p:stCondLst>
                            <p:childTnLst>
                              <p:par>
                                <p:cTn id="36" presetID="2" presetClass="entr" presetSubtype="8"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0-#ppt_w/2"/>
                                          </p:val>
                                        </p:tav>
                                        <p:tav tm="100000">
                                          <p:val>
                                            <p:strVal val="#ppt_x"/>
                                          </p:val>
                                        </p:tav>
                                      </p:tavLst>
                                    </p:anim>
                                    <p:anim calcmode="lin" valueType="num">
                                      <p:cBhvr additive="base">
                                        <p:cTn id="39" dur="500" fill="hold"/>
                                        <p:tgtEl>
                                          <p:spTgt spid="34"/>
                                        </p:tgtEl>
                                        <p:attrNameLst>
                                          <p:attrName>ppt_y</p:attrName>
                                        </p:attrNameLst>
                                      </p:cBhvr>
                                      <p:tavLst>
                                        <p:tav tm="0">
                                          <p:val>
                                            <p:strVal val="#ppt_y"/>
                                          </p:val>
                                        </p:tav>
                                        <p:tav tm="100000">
                                          <p:val>
                                            <p:strVal val="#ppt_y"/>
                                          </p:val>
                                        </p:tav>
                                      </p:tavLst>
                                    </p:anim>
                                  </p:childTnLst>
                                </p:cTn>
                              </p:par>
                            </p:childTnLst>
                          </p:cTn>
                        </p:par>
                        <p:par>
                          <p:cTn id="40" fill="hold">
                            <p:stCondLst>
                              <p:cond delay="3750"/>
                            </p:stCondLst>
                            <p:childTnLst>
                              <p:par>
                                <p:cTn id="41" presetID="2" presetClass="entr" presetSubtype="8"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0-#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A3A7330-3D2B-4794-AB3D-2EFCC18A2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6543"/>
            <a:ext cx="12192000" cy="8804789"/>
          </a:xfrm>
          <a:prstGeom prst="rect">
            <a:avLst/>
          </a:prstGeom>
        </p:spPr>
      </p:pic>
      <p:sp>
        <p:nvSpPr>
          <p:cNvPr id="13" name="TextBox 12">
            <a:extLst>
              <a:ext uri="{FF2B5EF4-FFF2-40B4-BE49-F238E27FC236}">
                <a16:creationId xmlns:a16="http://schemas.microsoft.com/office/drawing/2014/main" id="{FACA77E8-9B88-4364-BAE7-B01033AAE081}"/>
              </a:ext>
            </a:extLst>
          </p:cNvPr>
          <p:cNvSpPr txBox="1"/>
          <p:nvPr/>
        </p:nvSpPr>
        <p:spPr>
          <a:xfrm>
            <a:off x="3647930" y="422422"/>
            <a:ext cx="4896140" cy="715089"/>
          </a:xfrm>
          <a:prstGeom prst="roundRect">
            <a:avLst/>
          </a:prstGeom>
          <a:noFill/>
          <a:ln w="28575">
            <a:solidFill>
              <a:srgbClr val="C00000"/>
            </a:solidFill>
            <a:prstDash val="dashDot"/>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Luyện đọc câu</a:t>
            </a:r>
            <a:r>
              <a:rPr kumimoji="0" lang="en-US" sz="36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dài</a:t>
            </a:r>
            <a:endParaRPr kumimoji="0" lang="pt-BR" sz="3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66FD1C7-FAE3-416C-9D1D-7FA08F36473C}"/>
              </a:ext>
            </a:extLst>
          </p:cNvPr>
          <p:cNvGrpSpPr/>
          <p:nvPr/>
        </p:nvGrpSpPr>
        <p:grpSpPr>
          <a:xfrm>
            <a:off x="1452203" y="1474163"/>
            <a:ext cx="9407982" cy="1954837"/>
            <a:chOff x="1452203" y="1474163"/>
            <a:chExt cx="9407982" cy="1954837"/>
          </a:xfrm>
        </p:grpSpPr>
        <p:sp>
          <p:nvSpPr>
            <p:cNvPr id="44" name="Rectangle: Rounded Corners 43">
              <a:extLst>
                <a:ext uri="{FF2B5EF4-FFF2-40B4-BE49-F238E27FC236}">
                  <a16:creationId xmlns:a16="http://schemas.microsoft.com/office/drawing/2014/main" id="{89AF839D-4A98-48C2-98EF-7713D99EB7FB}"/>
                </a:ext>
              </a:extLst>
            </p:cNvPr>
            <p:cNvSpPr/>
            <p:nvPr/>
          </p:nvSpPr>
          <p:spPr>
            <a:xfrm>
              <a:off x="1452203" y="1607604"/>
              <a:ext cx="9246176" cy="1821396"/>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F27D30C8-758B-4CE7-BA9D-55D976BA47CC}"/>
                </a:ext>
              </a:extLst>
            </p:cNvPr>
            <p:cNvSpPr/>
            <p:nvPr/>
          </p:nvSpPr>
          <p:spPr>
            <a:xfrm>
              <a:off x="1614007" y="1474163"/>
              <a:ext cx="9246178" cy="1821396"/>
            </a:xfrm>
            <a:prstGeom prst="roundRect">
              <a:avLst/>
            </a:prstGeom>
            <a:noFill/>
            <a:ln w="12700">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1F55E266-4A50-4A59-AF04-6048D88A74C0}"/>
                </a:ext>
              </a:extLst>
            </p:cNvPr>
            <p:cNvSpPr txBox="1"/>
            <p:nvPr/>
          </p:nvSpPr>
          <p:spPr>
            <a:xfrm>
              <a:off x="1828800" y="1732323"/>
              <a:ext cx="8610600" cy="1384995"/>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rPr>
                <a:t>Tôi quên thế nào được </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những cảm giác trong sáng ấy</a:t>
              </a:r>
              <a:r>
                <a:rPr lang="vi-VN" sz="2800">
                  <a:solidFill>
                    <a:srgbClr val="FF0000"/>
                  </a:solidFill>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nảy nở trong lòng tôi</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như mấy cánh hoa tươi</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mỉm cười giữa bầu trời quang đãng.</a:t>
              </a:r>
              <a:r>
                <a:rPr lang="vi-VN" sz="2800">
                  <a:solidFill>
                    <a:srgbClr val="FF0000"/>
                  </a:solidFill>
                  <a:latin typeface="Arial" panose="020B0604020202020204" pitchFamily="34" charset="0"/>
                  <a:cs typeface="Arial" panose="020B0604020202020204" pitchFamily="34" charset="0"/>
                </a:rPr>
                <a:t>//</a:t>
              </a:r>
              <a:endParaRPr lang="en-US" sz="2800">
                <a:solidFill>
                  <a:srgbClr val="FF000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AAACDDB5-667E-4E24-A894-7AFF70749C60}"/>
              </a:ext>
            </a:extLst>
          </p:cNvPr>
          <p:cNvGrpSpPr/>
          <p:nvPr/>
        </p:nvGrpSpPr>
        <p:grpSpPr>
          <a:xfrm>
            <a:off x="1433520" y="3781266"/>
            <a:ext cx="9407982" cy="1954837"/>
            <a:chOff x="1452203" y="1474163"/>
            <a:chExt cx="9407982" cy="1954837"/>
          </a:xfrm>
        </p:grpSpPr>
        <p:sp>
          <p:nvSpPr>
            <p:cNvPr id="48" name="Rectangle: Rounded Corners 47">
              <a:extLst>
                <a:ext uri="{FF2B5EF4-FFF2-40B4-BE49-F238E27FC236}">
                  <a16:creationId xmlns:a16="http://schemas.microsoft.com/office/drawing/2014/main" id="{E9007FD7-036E-4872-8CF2-E8AEB04B2452}"/>
                </a:ext>
              </a:extLst>
            </p:cNvPr>
            <p:cNvSpPr/>
            <p:nvPr/>
          </p:nvSpPr>
          <p:spPr>
            <a:xfrm>
              <a:off x="1452203" y="1607604"/>
              <a:ext cx="9246176" cy="1821396"/>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2016C719-2C4E-41A6-A4D1-ED527CA8730E}"/>
                </a:ext>
              </a:extLst>
            </p:cNvPr>
            <p:cNvSpPr/>
            <p:nvPr/>
          </p:nvSpPr>
          <p:spPr>
            <a:xfrm>
              <a:off x="1614007" y="1474163"/>
              <a:ext cx="9246178" cy="1821396"/>
            </a:xfrm>
            <a:prstGeom prst="roundRect">
              <a:avLst/>
            </a:prstGeom>
            <a:noFill/>
            <a:ln w="12700">
              <a:solidFill>
                <a:srgbClr val="0070C0"/>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0C82F7A0-3366-4BE4-8CD7-B37DBADC0DB5}"/>
                </a:ext>
              </a:extLst>
            </p:cNvPr>
            <p:cNvSpPr txBox="1"/>
            <p:nvPr/>
          </p:nvSpPr>
          <p:spPr>
            <a:xfrm>
              <a:off x="1828800" y="1732323"/>
              <a:ext cx="8610600" cy="1384995"/>
            </a:xfrm>
            <a:prstGeom prst="rect">
              <a:avLst/>
            </a:prstGeom>
            <a:noFill/>
          </p:spPr>
          <p:txBody>
            <a:bodyPr wrap="square" rtlCol="0">
              <a:spAutoFit/>
            </a:bodyPr>
            <a:lstStyle/>
            <a:p>
              <a:r>
                <a:rPr lang="vi-VN" sz="2800">
                  <a:latin typeface="Arial" panose="020B0604020202020204" pitchFamily="34" charset="0"/>
                  <a:cs typeface="Arial" panose="020B0604020202020204" pitchFamily="34" charset="0"/>
                </a:rPr>
                <a:t>Buổi mai hôm ấy,</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một buổi mai đầy sương thu</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và gió lạnh,</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mẹ tôi</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âu yếm nắm tay tôi</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dẫn đi</a:t>
              </a:r>
              <a:r>
                <a:rPr lang="vi-VN" sz="2800">
                  <a:solidFill>
                    <a:srgbClr val="FF0000"/>
                  </a:solidFill>
                  <a:latin typeface="Arial" panose="020B0604020202020204" pitchFamily="34" charset="0"/>
                  <a:cs typeface="Arial" panose="020B0604020202020204" pitchFamily="34" charset="0"/>
                </a:rPr>
                <a:t>/</a:t>
              </a:r>
              <a:r>
                <a:rPr lang="vi-VN" sz="2800">
                  <a:latin typeface="Arial" panose="020B0604020202020204" pitchFamily="34" charset="0"/>
                  <a:cs typeface="Arial" panose="020B0604020202020204" pitchFamily="34" charset="0"/>
                </a:rPr>
                <a:t> trên con đường làng dài</a:t>
              </a:r>
              <a:r>
                <a:rPr lang="vi-VN" sz="2800">
                  <a:solidFill>
                    <a:srgbClr val="FF0000"/>
                  </a:solidFill>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và hẹp.</a:t>
              </a:r>
              <a:r>
                <a:rPr lang="vi-VN" sz="2800">
                  <a:solidFill>
                    <a:srgbClr val="FF0000"/>
                  </a:solidFill>
                  <a:latin typeface="Arial" panose="020B0604020202020204" pitchFamily="34" charset="0"/>
                  <a:cs typeface="Arial" panose="020B0604020202020204" pitchFamily="34" charset="0"/>
                </a:rPr>
                <a:t>//</a:t>
              </a:r>
              <a:endParaRPr lang="en-US" sz="28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935763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DA3A7330-3D2B-4794-AB3D-2EFCC18A2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6543"/>
            <a:ext cx="12192000" cy="8804789"/>
          </a:xfrm>
          <a:prstGeom prst="rect">
            <a:avLst/>
          </a:prstGeom>
        </p:spPr>
      </p:pic>
      <p:sp>
        <p:nvSpPr>
          <p:cNvPr id="13" name="TextBox 12">
            <a:extLst>
              <a:ext uri="{FF2B5EF4-FFF2-40B4-BE49-F238E27FC236}">
                <a16:creationId xmlns:a16="http://schemas.microsoft.com/office/drawing/2014/main" id="{FACA77E8-9B88-4364-BAE7-B01033AAE081}"/>
              </a:ext>
            </a:extLst>
          </p:cNvPr>
          <p:cNvSpPr txBox="1"/>
          <p:nvPr/>
        </p:nvSpPr>
        <p:spPr>
          <a:xfrm>
            <a:off x="3690133" y="487711"/>
            <a:ext cx="4075233" cy="715089"/>
          </a:xfrm>
          <a:prstGeom prst="roundRect">
            <a:avLst/>
          </a:prstGeom>
          <a:noFill/>
          <a:ln w="28575">
            <a:solidFill>
              <a:srgbClr val="C00000"/>
            </a:solidFill>
            <a:prstDash val="dashDot"/>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Luyện đọc câu dài</a:t>
            </a:r>
            <a:endParaRPr kumimoji="0" lang="pt-BR" sz="36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66FD1C7-FAE3-416C-9D1D-7FA08F36473C}"/>
              </a:ext>
            </a:extLst>
          </p:cNvPr>
          <p:cNvGrpSpPr/>
          <p:nvPr/>
        </p:nvGrpSpPr>
        <p:grpSpPr>
          <a:xfrm>
            <a:off x="1452203" y="1474163"/>
            <a:ext cx="9407982" cy="1954837"/>
            <a:chOff x="1452203" y="1474163"/>
            <a:chExt cx="9407982" cy="1954837"/>
          </a:xfrm>
        </p:grpSpPr>
        <p:sp>
          <p:nvSpPr>
            <p:cNvPr id="44" name="Rectangle: Rounded Corners 43">
              <a:extLst>
                <a:ext uri="{FF2B5EF4-FFF2-40B4-BE49-F238E27FC236}">
                  <a16:creationId xmlns:a16="http://schemas.microsoft.com/office/drawing/2014/main" id="{89AF839D-4A98-48C2-98EF-7713D99EB7FB}"/>
                </a:ext>
              </a:extLst>
            </p:cNvPr>
            <p:cNvSpPr/>
            <p:nvPr/>
          </p:nvSpPr>
          <p:spPr>
            <a:xfrm>
              <a:off x="1452203" y="1607604"/>
              <a:ext cx="9246176" cy="1821396"/>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sp>
          <p:nvSpPr>
            <p:cNvPr id="46" name="Rectangle: Rounded Corners 45">
              <a:extLst>
                <a:ext uri="{FF2B5EF4-FFF2-40B4-BE49-F238E27FC236}">
                  <a16:creationId xmlns:a16="http://schemas.microsoft.com/office/drawing/2014/main" id="{F27D30C8-758B-4CE7-BA9D-55D976BA47CC}"/>
                </a:ext>
              </a:extLst>
            </p:cNvPr>
            <p:cNvSpPr/>
            <p:nvPr/>
          </p:nvSpPr>
          <p:spPr>
            <a:xfrm>
              <a:off x="1614007" y="1474163"/>
              <a:ext cx="9246178" cy="1821396"/>
            </a:xfrm>
            <a:prstGeom prst="roundRect">
              <a:avLst/>
            </a:prstGeom>
            <a:noFill/>
            <a:ln w="12700">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sp>
          <p:nvSpPr>
            <p:cNvPr id="2" name="TextBox 1">
              <a:extLst>
                <a:ext uri="{FF2B5EF4-FFF2-40B4-BE49-F238E27FC236}">
                  <a16:creationId xmlns:a16="http://schemas.microsoft.com/office/drawing/2014/main" id="{1F55E266-4A50-4A59-AF04-6048D88A74C0}"/>
                </a:ext>
              </a:extLst>
            </p:cNvPr>
            <p:cNvSpPr txBox="1"/>
            <p:nvPr/>
          </p:nvSpPr>
          <p:spPr>
            <a:xfrm>
              <a:off x="1843816" y="1939077"/>
              <a:ext cx="874919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Cảnh vật chung quanh tôi</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đều thay đổi,</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vì chính lòng tôi</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đang có sự thay đổi lớn:</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hôm nay tôi đi học.</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AAACDDB5-667E-4E24-A894-7AFF70749C60}"/>
              </a:ext>
            </a:extLst>
          </p:cNvPr>
          <p:cNvGrpSpPr/>
          <p:nvPr/>
        </p:nvGrpSpPr>
        <p:grpSpPr>
          <a:xfrm>
            <a:off x="1433520" y="3781266"/>
            <a:ext cx="9407982" cy="1954837"/>
            <a:chOff x="1452203" y="1474163"/>
            <a:chExt cx="9407982" cy="1954837"/>
          </a:xfrm>
        </p:grpSpPr>
        <p:sp>
          <p:nvSpPr>
            <p:cNvPr id="48" name="Rectangle: Rounded Corners 47">
              <a:extLst>
                <a:ext uri="{FF2B5EF4-FFF2-40B4-BE49-F238E27FC236}">
                  <a16:creationId xmlns:a16="http://schemas.microsoft.com/office/drawing/2014/main" id="{E9007FD7-036E-4872-8CF2-E8AEB04B2452}"/>
                </a:ext>
              </a:extLst>
            </p:cNvPr>
            <p:cNvSpPr/>
            <p:nvPr/>
          </p:nvSpPr>
          <p:spPr>
            <a:xfrm>
              <a:off x="1452203" y="1607604"/>
              <a:ext cx="9246176" cy="1821396"/>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sp>
          <p:nvSpPr>
            <p:cNvPr id="49" name="Rectangle: Rounded Corners 48">
              <a:extLst>
                <a:ext uri="{FF2B5EF4-FFF2-40B4-BE49-F238E27FC236}">
                  <a16:creationId xmlns:a16="http://schemas.microsoft.com/office/drawing/2014/main" id="{2016C719-2C4E-41A6-A4D1-ED527CA8730E}"/>
                </a:ext>
              </a:extLst>
            </p:cNvPr>
            <p:cNvSpPr/>
            <p:nvPr/>
          </p:nvSpPr>
          <p:spPr>
            <a:xfrm>
              <a:off x="1614007" y="1474163"/>
              <a:ext cx="9246178" cy="1821396"/>
            </a:xfrm>
            <a:prstGeom prst="roundRect">
              <a:avLst/>
            </a:prstGeom>
            <a:noFill/>
            <a:ln w="12700">
              <a:solidFill>
                <a:srgbClr val="0070C0"/>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a:cs typeface="+mn-cs"/>
              </a:endParaRPr>
            </a:p>
          </p:txBody>
        </p:sp>
        <p:sp>
          <p:nvSpPr>
            <p:cNvPr id="50" name="TextBox 49">
              <a:extLst>
                <a:ext uri="{FF2B5EF4-FFF2-40B4-BE49-F238E27FC236}">
                  <a16:creationId xmlns:a16="http://schemas.microsoft.com/office/drawing/2014/main" id="{0C82F7A0-3366-4BE4-8CD7-B37DBADC0DB5}"/>
                </a:ext>
              </a:extLst>
            </p:cNvPr>
            <p:cNvSpPr txBox="1"/>
            <p:nvPr/>
          </p:nvSpPr>
          <p:spPr>
            <a:xfrm>
              <a:off x="1828800" y="1732323"/>
              <a:ext cx="878289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Họ thèm vụng</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và ước ao thầm</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được như những học trò cũ,</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biết lớp,</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biết thầy</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r>
                <a:rPr kumimoji="0" lang="vi-VN"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để khỏi phải rụt rè trong cảnh lạ.</a:t>
              </a:r>
              <a:r>
                <a:rPr kumimoji="0" lang="vi-VN"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5672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46EB0F8-86F5-4ACC-A790-35E0E4D9D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6543"/>
            <a:ext cx="12192000" cy="8804789"/>
          </a:xfrm>
          <a:prstGeom prst="rect">
            <a:avLst/>
          </a:prstGeom>
        </p:spPr>
      </p:pic>
      <p:pic>
        <p:nvPicPr>
          <p:cNvPr id="18" name="图片 9">
            <a:extLst>
              <a:ext uri="{FF2B5EF4-FFF2-40B4-BE49-F238E27FC236}">
                <a16:creationId xmlns:a16="http://schemas.microsoft.com/office/drawing/2014/main" id="{DAA59AEE-EC8A-4A4F-BCC8-48429AF944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14812" y="-110212"/>
            <a:ext cx="1733550" cy="1536906"/>
          </a:xfrm>
          <a:prstGeom prst="rect">
            <a:avLst/>
          </a:prstGeom>
        </p:spPr>
      </p:pic>
      <p:pic>
        <p:nvPicPr>
          <p:cNvPr id="19" name="图片 15">
            <a:extLst>
              <a:ext uri="{FF2B5EF4-FFF2-40B4-BE49-F238E27FC236}">
                <a16:creationId xmlns:a16="http://schemas.microsoft.com/office/drawing/2014/main" id="{2C0D2556-B75B-4BB0-AEF2-01B98F09D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0" name="图片 16">
            <a:extLst>
              <a:ext uri="{FF2B5EF4-FFF2-40B4-BE49-F238E27FC236}">
                <a16:creationId xmlns:a16="http://schemas.microsoft.com/office/drawing/2014/main" id="{55AE637E-C9C6-4916-A687-97145364C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22" name="Rectangle 21">
            <a:extLst>
              <a:ext uri="{FF2B5EF4-FFF2-40B4-BE49-F238E27FC236}">
                <a16:creationId xmlns:a16="http://schemas.microsoft.com/office/drawing/2014/main" id="{C337E61A-5D42-4D4B-BCE5-8B281314EB10}"/>
              </a:ext>
            </a:extLst>
          </p:cNvPr>
          <p:cNvSpPr/>
          <p:nvPr/>
        </p:nvSpPr>
        <p:spPr>
          <a:xfrm>
            <a:off x="869818" y="1426694"/>
            <a:ext cx="5599812" cy="1569660"/>
          </a:xfrm>
          <a:prstGeom prst="rect">
            <a:avLst/>
          </a:prstGeom>
        </p:spPr>
        <p:txBody>
          <a:bodyPr wrap="square">
            <a:spAutoFit/>
          </a:bodyPr>
          <a:lstStyle/>
          <a:p>
            <a:pPr algn="ctr" defTabSz="457200"/>
            <a:r>
              <a:rPr lang="en-US" altLang="zh-CN" sz="3200" b="1" dirty="0" err="1">
                <a:solidFill>
                  <a:srgbClr val="00B050"/>
                </a:solidFill>
                <a:latin typeface="Arial" panose="020B0604020202020204" pitchFamily="34" charset="0"/>
                <a:cs typeface="Arial" panose="020B0604020202020204" pitchFamily="34" charset="0"/>
              </a:rPr>
              <a:t>Yêu</a:t>
            </a:r>
            <a:r>
              <a:rPr lang="zh-CN" altLang="en-US" sz="3200" b="1" dirty="0">
                <a:solidFill>
                  <a:srgbClr val="00B050"/>
                </a:solidFill>
                <a:latin typeface="Arial" panose="020B0604020202020204" pitchFamily="34" charset="0"/>
                <a:cs typeface="Arial" panose="020B0604020202020204" pitchFamily="34" charset="0"/>
              </a:rPr>
              <a:t> </a:t>
            </a:r>
            <a:r>
              <a:rPr lang="en-US" altLang="zh-CN" sz="3200" b="1" dirty="0" err="1">
                <a:solidFill>
                  <a:srgbClr val="00B050"/>
                </a:solidFill>
                <a:latin typeface="Arial" panose="020B0604020202020204" pitchFamily="34" charset="0"/>
                <a:cs typeface="Arial" panose="020B0604020202020204" pitchFamily="34" charset="0"/>
              </a:rPr>
              <a:t>cầu</a:t>
            </a:r>
            <a:endParaRPr lang="zh-CN" altLang="en-US" sz="3200" b="1" dirty="0">
              <a:solidFill>
                <a:srgbClr val="00B050"/>
              </a:solidFill>
              <a:latin typeface="Arial" panose="020B0604020202020204" pitchFamily="34" charset="0"/>
              <a:cs typeface="Arial" panose="020B0604020202020204" pitchFamily="34" charset="0"/>
            </a:endParaRPr>
          </a:p>
          <a:p>
            <a:pPr defTabSz="457200">
              <a:buSzPts val="2800"/>
            </a:pPr>
            <a:r>
              <a:rPr lang="en-US" altLang="zh-CN"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Phân</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công</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đọc</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theo</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đoạn</a:t>
            </a:r>
            <a:endParaRPr lang="zh-CN" altLang="en-US" sz="3200" dirty="0">
              <a:solidFill>
                <a:srgbClr val="00B050"/>
              </a:solidFill>
              <a:latin typeface="Arial" panose="020B0604020202020204" pitchFamily="34" charset="0"/>
              <a:cs typeface="Arial" panose="020B0604020202020204" pitchFamily="34" charset="0"/>
            </a:endParaRPr>
          </a:p>
          <a:p>
            <a:pPr defTabSz="457200">
              <a:buSzPts val="2800"/>
            </a:pPr>
            <a:r>
              <a:rPr lang="en-US" altLang="zh-CN"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Tất</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cả</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thành</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viên</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đều</a:t>
            </a:r>
            <a:r>
              <a:rPr lang="zh-CN" altLang="en-US" sz="3200" dirty="0">
                <a:solidFill>
                  <a:srgbClr val="00B050"/>
                </a:solidFill>
                <a:latin typeface="Arial" panose="020B0604020202020204" pitchFamily="34" charset="0"/>
                <a:cs typeface="Arial" panose="020B0604020202020204" pitchFamily="34" charset="0"/>
              </a:rPr>
              <a:t> </a:t>
            </a:r>
            <a:r>
              <a:rPr lang="en-US" altLang="zh-CN" sz="3200" dirty="0" err="1">
                <a:solidFill>
                  <a:srgbClr val="00B050"/>
                </a:solidFill>
                <a:latin typeface="Arial" panose="020B0604020202020204" pitchFamily="34" charset="0"/>
                <a:cs typeface="Arial" panose="020B0604020202020204" pitchFamily="34" charset="0"/>
              </a:rPr>
              <a:t>đọc</a:t>
            </a:r>
            <a:endParaRPr lang="zh-CN" altLang="en-US" sz="3200" dirty="0">
              <a:solidFill>
                <a:srgbClr val="00B050"/>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81AD3C71-082F-4085-9CC5-FD150183DFB4}"/>
              </a:ext>
            </a:extLst>
          </p:cNvPr>
          <p:cNvPicPr>
            <a:picLocks noChangeAspect="1"/>
          </p:cNvPicPr>
          <p:nvPr/>
        </p:nvPicPr>
        <p:blipFill>
          <a:blip r:embed="rId6"/>
          <a:stretch>
            <a:fillRect/>
          </a:stretch>
        </p:blipFill>
        <p:spPr>
          <a:xfrm>
            <a:off x="6697957" y="823628"/>
            <a:ext cx="4996703" cy="2513821"/>
          </a:xfrm>
          <a:prstGeom prst="rect">
            <a:avLst/>
          </a:prstGeom>
        </p:spPr>
      </p:pic>
      <p:pic>
        <p:nvPicPr>
          <p:cNvPr id="24" name="Picture 23">
            <a:extLst>
              <a:ext uri="{FF2B5EF4-FFF2-40B4-BE49-F238E27FC236}">
                <a16:creationId xmlns:a16="http://schemas.microsoft.com/office/drawing/2014/main" id="{5944B603-78F7-4043-8982-E1AF2E985250}"/>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699384" y="4094876"/>
            <a:ext cx="4793232" cy="2432565"/>
          </a:xfrm>
          <a:prstGeom prst="rect">
            <a:avLst/>
          </a:prstGeom>
        </p:spPr>
      </p:pic>
      <p:grpSp>
        <p:nvGrpSpPr>
          <p:cNvPr id="31" name="Group 30">
            <a:extLst>
              <a:ext uri="{FF2B5EF4-FFF2-40B4-BE49-F238E27FC236}">
                <a16:creationId xmlns:a16="http://schemas.microsoft.com/office/drawing/2014/main" id="{2B07A481-E0F8-490C-ABC5-9B4D5DEAE20D}"/>
              </a:ext>
            </a:extLst>
          </p:cNvPr>
          <p:cNvGrpSpPr/>
          <p:nvPr/>
        </p:nvGrpSpPr>
        <p:grpSpPr>
          <a:xfrm>
            <a:off x="788562" y="141436"/>
            <a:ext cx="4679950" cy="1090930"/>
            <a:chOff x="170" y="-418"/>
            <a:chExt cx="7370" cy="1718"/>
          </a:xfrm>
        </p:grpSpPr>
        <p:pic>
          <p:nvPicPr>
            <p:cNvPr id="32" name="图片 9">
              <a:extLst>
                <a:ext uri="{FF2B5EF4-FFF2-40B4-BE49-F238E27FC236}">
                  <a16:creationId xmlns:a16="http://schemas.microsoft.com/office/drawing/2014/main" id="{C6DA2FDE-5C72-4050-A6F9-30FA21B090AB}"/>
                </a:ext>
              </a:extLst>
            </p:cNvPr>
            <p:cNvPicPr>
              <a:picLocks noChangeAspect="1"/>
            </p:cNvPicPr>
            <p:nvPr/>
          </p:nvPicPr>
          <p:blipFill>
            <a:blip r:embed="rId9"/>
            <a:srcRect r="59849"/>
            <a:stretch>
              <a:fillRect/>
            </a:stretch>
          </p:blipFill>
          <p:spPr>
            <a:xfrm>
              <a:off x="170" y="184"/>
              <a:ext cx="688" cy="1111"/>
            </a:xfrm>
            <a:prstGeom prst="rect">
              <a:avLst/>
            </a:prstGeom>
          </p:spPr>
        </p:pic>
        <p:pic>
          <p:nvPicPr>
            <p:cNvPr id="33" name="图片 9">
              <a:extLst>
                <a:ext uri="{FF2B5EF4-FFF2-40B4-BE49-F238E27FC236}">
                  <a16:creationId xmlns:a16="http://schemas.microsoft.com/office/drawing/2014/main" id="{4173654F-B7C6-4904-B95E-2CD81B032CDF}"/>
                </a:ext>
              </a:extLst>
            </p:cNvPr>
            <p:cNvPicPr>
              <a:picLocks noChangeAspect="1"/>
            </p:cNvPicPr>
            <p:nvPr/>
          </p:nvPicPr>
          <p:blipFill>
            <a:blip r:embed="rId9"/>
            <a:srcRect l="40340" r="1"/>
            <a:stretch>
              <a:fillRect/>
            </a:stretch>
          </p:blipFill>
          <p:spPr>
            <a:xfrm>
              <a:off x="858" y="-418"/>
              <a:ext cx="1839" cy="1713"/>
            </a:xfrm>
            <a:prstGeom prst="rect">
              <a:avLst/>
            </a:prstGeom>
          </p:spPr>
        </p:pic>
        <p:pic>
          <p:nvPicPr>
            <p:cNvPr id="34" name="图片 9">
              <a:extLst>
                <a:ext uri="{FF2B5EF4-FFF2-40B4-BE49-F238E27FC236}">
                  <a16:creationId xmlns:a16="http://schemas.microsoft.com/office/drawing/2014/main" id="{0FC68C85-747C-41F4-A086-FD309577A67D}"/>
                </a:ext>
              </a:extLst>
            </p:cNvPr>
            <p:cNvPicPr>
              <a:picLocks noChangeAspect="1"/>
            </p:cNvPicPr>
            <p:nvPr/>
          </p:nvPicPr>
          <p:blipFill>
            <a:blip r:embed="rId9"/>
            <a:srcRect l="51694" r="1"/>
            <a:stretch>
              <a:fillRect/>
            </a:stretch>
          </p:blipFill>
          <p:spPr>
            <a:xfrm>
              <a:off x="2458" y="-418"/>
              <a:ext cx="1489" cy="1713"/>
            </a:xfrm>
            <a:prstGeom prst="rect">
              <a:avLst/>
            </a:prstGeom>
          </p:spPr>
        </p:pic>
        <p:pic>
          <p:nvPicPr>
            <p:cNvPr id="35" name="图片 9">
              <a:extLst>
                <a:ext uri="{FF2B5EF4-FFF2-40B4-BE49-F238E27FC236}">
                  <a16:creationId xmlns:a16="http://schemas.microsoft.com/office/drawing/2014/main" id="{7A8E2157-B825-4199-B37B-C858D40B27F0}"/>
                </a:ext>
              </a:extLst>
            </p:cNvPr>
            <p:cNvPicPr>
              <a:picLocks noChangeAspect="1"/>
            </p:cNvPicPr>
            <p:nvPr/>
          </p:nvPicPr>
          <p:blipFill>
            <a:blip r:embed="rId9"/>
            <a:srcRect l="51694" r="1"/>
            <a:stretch>
              <a:fillRect/>
            </a:stretch>
          </p:blipFill>
          <p:spPr>
            <a:xfrm>
              <a:off x="3641" y="-418"/>
              <a:ext cx="1489" cy="1713"/>
            </a:xfrm>
            <a:prstGeom prst="rect">
              <a:avLst/>
            </a:prstGeom>
          </p:spPr>
        </p:pic>
        <p:pic>
          <p:nvPicPr>
            <p:cNvPr id="36" name="图片 9">
              <a:extLst>
                <a:ext uri="{FF2B5EF4-FFF2-40B4-BE49-F238E27FC236}">
                  <a16:creationId xmlns:a16="http://schemas.microsoft.com/office/drawing/2014/main" id="{655BBED3-44B1-4B0E-BC38-DCD755CC9769}"/>
                </a:ext>
              </a:extLst>
            </p:cNvPr>
            <p:cNvPicPr>
              <a:picLocks noChangeAspect="1"/>
            </p:cNvPicPr>
            <p:nvPr/>
          </p:nvPicPr>
          <p:blipFill>
            <a:blip r:embed="rId9"/>
            <a:srcRect l="51694" r="1"/>
            <a:stretch>
              <a:fillRect/>
            </a:stretch>
          </p:blipFill>
          <p:spPr>
            <a:xfrm>
              <a:off x="4759" y="-413"/>
              <a:ext cx="1489" cy="1713"/>
            </a:xfrm>
            <a:prstGeom prst="rect">
              <a:avLst/>
            </a:prstGeom>
          </p:spPr>
        </p:pic>
        <p:pic>
          <p:nvPicPr>
            <p:cNvPr id="37" name="图片 9">
              <a:extLst>
                <a:ext uri="{FF2B5EF4-FFF2-40B4-BE49-F238E27FC236}">
                  <a16:creationId xmlns:a16="http://schemas.microsoft.com/office/drawing/2014/main" id="{7F038036-1C07-48B7-AE52-A08D2B370858}"/>
                </a:ext>
              </a:extLst>
            </p:cNvPr>
            <p:cNvPicPr>
              <a:picLocks noChangeAspect="1"/>
            </p:cNvPicPr>
            <p:nvPr/>
          </p:nvPicPr>
          <p:blipFill>
            <a:blip r:embed="rId9"/>
            <a:srcRect l="51694" r="1"/>
            <a:stretch>
              <a:fillRect/>
            </a:stretch>
          </p:blipFill>
          <p:spPr>
            <a:xfrm>
              <a:off x="5860" y="-418"/>
              <a:ext cx="1489" cy="1713"/>
            </a:xfrm>
            <a:prstGeom prst="rect">
              <a:avLst/>
            </a:prstGeom>
          </p:spPr>
        </p:pic>
        <p:sp>
          <p:nvSpPr>
            <p:cNvPr id="38" name="矩形 4">
              <a:extLst>
                <a:ext uri="{FF2B5EF4-FFF2-40B4-BE49-F238E27FC236}">
                  <a16:creationId xmlns:a16="http://schemas.microsoft.com/office/drawing/2014/main" id="{47F77DE4-C69F-430A-A09B-85C3D82356B0}"/>
                </a:ext>
              </a:extLst>
            </p:cNvPr>
            <p:cNvSpPr/>
            <p:nvPr/>
          </p:nvSpPr>
          <p:spPr>
            <a:xfrm>
              <a:off x="1044" y="286"/>
              <a:ext cx="6496" cy="72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2400" dirty="0">
                  <a:solidFill>
                    <a:srgbClr val="FF0000"/>
                  </a:solidFill>
                  <a:latin typeface="UTM Guanine" panose="02040603050506020204" charset="0"/>
                  <a:ea typeface="字魂27号-布丁体" panose="00000500000000000000" pitchFamily="2" charset="-122"/>
                  <a:cs typeface="UTM Guanine" panose="02040603050506020204" charset="0"/>
                  <a:sym typeface="+mn-lt"/>
                </a:rPr>
                <a:t>Luyện đọc trong nhóm</a:t>
              </a:r>
            </a:p>
          </p:txBody>
        </p:sp>
      </p:grpSp>
    </p:spTree>
    <p:extLst>
      <p:ext uri="{BB962C8B-B14F-4D97-AF65-F5344CB8AC3E}">
        <p14:creationId xmlns:p14="http://schemas.microsoft.com/office/powerpoint/2010/main" val="24688027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1000"/>
                                        <p:tgtEl>
                                          <p:spTgt spid="19"/>
                                        </p:tgtEl>
                                      </p:cBhvr>
                                    </p:animEffect>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250"/>
                                        <p:tgtEl>
                                          <p:spTgt spid="18"/>
                                        </p:tgtEl>
                                      </p:cBhvr>
                                    </p:animEffect>
                                    <p:anim calcmode="lin" valueType="num">
                                      <p:cBhvr>
                                        <p:cTn id="14" dur="1250" fill="hold"/>
                                        <p:tgtEl>
                                          <p:spTgt spid="18"/>
                                        </p:tgtEl>
                                        <p:attrNameLst>
                                          <p:attrName>ppt_x</p:attrName>
                                        </p:attrNameLst>
                                      </p:cBhvr>
                                      <p:tavLst>
                                        <p:tav tm="0">
                                          <p:val>
                                            <p:strVal val="#ppt_x"/>
                                          </p:val>
                                        </p:tav>
                                        <p:tav tm="100000">
                                          <p:val>
                                            <p:strVal val="#ppt_x"/>
                                          </p:val>
                                        </p:tav>
                                      </p:tavLst>
                                    </p:anim>
                                    <p:anim calcmode="lin" valueType="num">
                                      <p:cBhvr>
                                        <p:cTn id="15"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46EB0F8-86F5-4ACC-A790-35E0E4D9D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6543"/>
            <a:ext cx="12192000" cy="8804789"/>
          </a:xfrm>
          <a:prstGeom prst="rect">
            <a:avLst/>
          </a:prstGeom>
        </p:spPr>
      </p:pic>
      <p:pic>
        <p:nvPicPr>
          <p:cNvPr id="18" name="图片 9">
            <a:extLst>
              <a:ext uri="{FF2B5EF4-FFF2-40B4-BE49-F238E27FC236}">
                <a16:creationId xmlns:a16="http://schemas.microsoft.com/office/drawing/2014/main" id="{DAA59AEE-EC8A-4A4F-BCC8-48429AF944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71353" r="70067" b="10955"/>
          <a:stretch/>
        </p:blipFill>
        <p:spPr>
          <a:xfrm>
            <a:off x="-414812" y="-110212"/>
            <a:ext cx="1733550" cy="1536906"/>
          </a:xfrm>
          <a:prstGeom prst="rect">
            <a:avLst/>
          </a:prstGeom>
        </p:spPr>
      </p:pic>
      <p:pic>
        <p:nvPicPr>
          <p:cNvPr id="19" name="图片 15">
            <a:extLst>
              <a:ext uri="{FF2B5EF4-FFF2-40B4-BE49-F238E27FC236}">
                <a16:creationId xmlns:a16="http://schemas.microsoft.com/office/drawing/2014/main" id="{2C0D2556-B75B-4BB0-AEF2-01B98F09D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20" name="图片 16">
            <a:extLst>
              <a:ext uri="{FF2B5EF4-FFF2-40B4-BE49-F238E27FC236}">
                <a16:creationId xmlns:a16="http://schemas.microsoft.com/office/drawing/2014/main" id="{55AE637E-C9C6-4916-A687-97145364C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31" name="Group 30">
            <a:extLst>
              <a:ext uri="{FF2B5EF4-FFF2-40B4-BE49-F238E27FC236}">
                <a16:creationId xmlns:a16="http://schemas.microsoft.com/office/drawing/2014/main" id="{2B07A481-E0F8-490C-ABC5-9B4D5DEAE20D}"/>
              </a:ext>
            </a:extLst>
          </p:cNvPr>
          <p:cNvGrpSpPr/>
          <p:nvPr/>
        </p:nvGrpSpPr>
        <p:grpSpPr>
          <a:xfrm>
            <a:off x="788562" y="141436"/>
            <a:ext cx="4679950" cy="1090930"/>
            <a:chOff x="170" y="-418"/>
            <a:chExt cx="7370" cy="1718"/>
          </a:xfrm>
        </p:grpSpPr>
        <p:pic>
          <p:nvPicPr>
            <p:cNvPr id="32" name="图片 9">
              <a:extLst>
                <a:ext uri="{FF2B5EF4-FFF2-40B4-BE49-F238E27FC236}">
                  <a16:creationId xmlns:a16="http://schemas.microsoft.com/office/drawing/2014/main" id="{C6DA2FDE-5C72-4050-A6F9-30FA21B090AB}"/>
                </a:ext>
              </a:extLst>
            </p:cNvPr>
            <p:cNvPicPr>
              <a:picLocks noChangeAspect="1"/>
            </p:cNvPicPr>
            <p:nvPr/>
          </p:nvPicPr>
          <p:blipFill>
            <a:blip r:embed="rId6"/>
            <a:srcRect r="59849"/>
            <a:stretch>
              <a:fillRect/>
            </a:stretch>
          </p:blipFill>
          <p:spPr>
            <a:xfrm>
              <a:off x="170" y="184"/>
              <a:ext cx="688" cy="1111"/>
            </a:xfrm>
            <a:prstGeom prst="rect">
              <a:avLst/>
            </a:prstGeom>
          </p:spPr>
        </p:pic>
        <p:pic>
          <p:nvPicPr>
            <p:cNvPr id="33" name="图片 9">
              <a:extLst>
                <a:ext uri="{FF2B5EF4-FFF2-40B4-BE49-F238E27FC236}">
                  <a16:creationId xmlns:a16="http://schemas.microsoft.com/office/drawing/2014/main" id="{4173654F-B7C6-4904-B95E-2CD81B032CDF}"/>
                </a:ext>
              </a:extLst>
            </p:cNvPr>
            <p:cNvPicPr>
              <a:picLocks noChangeAspect="1"/>
            </p:cNvPicPr>
            <p:nvPr/>
          </p:nvPicPr>
          <p:blipFill>
            <a:blip r:embed="rId6"/>
            <a:srcRect l="40340" r="1"/>
            <a:stretch>
              <a:fillRect/>
            </a:stretch>
          </p:blipFill>
          <p:spPr>
            <a:xfrm>
              <a:off x="858" y="-418"/>
              <a:ext cx="1839" cy="1713"/>
            </a:xfrm>
            <a:prstGeom prst="rect">
              <a:avLst/>
            </a:prstGeom>
          </p:spPr>
        </p:pic>
        <p:pic>
          <p:nvPicPr>
            <p:cNvPr id="34" name="图片 9">
              <a:extLst>
                <a:ext uri="{FF2B5EF4-FFF2-40B4-BE49-F238E27FC236}">
                  <a16:creationId xmlns:a16="http://schemas.microsoft.com/office/drawing/2014/main" id="{0FC68C85-747C-41F4-A086-FD309577A67D}"/>
                </a:ext>
              </a:extLst>
            </p:cNvPr>
            <p:cNvPicPr>
              <a:picLocks noChangeAspect="1"/>
            </p:cNvPicPr>
            <p:nvPr/>
          </p:nvPicPr>
          <p:blipFill>
            <a:blip r:embed="rId6"/>
            <a:srcRect l="51694" r="1"/>
            <a:stretch>
              <a:fillRect/>
            </a:stretch>
          </p:blipFill>
          <p:spPr>
            <a:xfrm>
              <a:off x="2458" y="-418"/>
              <a:ext cx="1489" cy="1713"/>
            </a:xfrm>
            <a:prstGeom prst="rect">
              <a:avLst/>
            </a:prstGeom>
          </p:spPr>
        </p:pic>
        <p:pic>
          <p:nvPicPr>
            <p:cNvPr id="35" name="图片 9">
              <a:extLst>
                <a:ext uri="{FF2B5EF4-FFF2-40B4-BE49-F238E27FC236}">
                  <a16:creationId xmlns:a16="http://schemas.microsoft.com/office/drawing/2014/main" id="{7A8E2157-B825-4199-B37B-C858D40B27F0}"/>
                </a:ext>
              </a:extLst>
            </p:cNvPr>
            <p:cNvPicPr>
              <a:picLocks noChangeAspect="1"/>
            </p:cNvPicPr>
            <p:nvPr/>
          </p:nvPicPr>
          <p:blipFill>
            <a:blip r:embed="rId6"/>
            <a:srcRect l="51694" r="1"/>
            <a:stretch>
              <a:fillRect/>
            </a:stretch>
          </p:blipFill>
          <p:spPr>
            <a:xfrm>
              <a:off x="3641" y="-418"/>
              <a:ext cx="1489" cy="1713"/>
            </a:xfrm>
            <a:prstGeom prst="rect">
              <a:avLst/>
            </a:prstGeom>
          </p:spPr>
        </p:pic>
        <p:pic>
          <p:nvPicPr>
            <p:cNvPr id="36" name="图片 9">
              <a:extLst>
                <a:ext uri="{FF2B5EF4-FFF2-40B4-BE49-F238E27FC236}">
                  <a16:creationId xmlns:a16="http://schemas.microsoft.com/office/drawing/2014/main" id="{655BBED3-44B1-4B0E-BC38-DCD755CC9769}"/>
                </a:ext>
              </a:extLst>
            </p:cNvPr>
            <p:cNvPicPr>
              <a:picLocks noChangeAspect="1"/>
            </p:cNvPicPr>
            <p:nvPr/>
          </p:nvPicPr>
          <p:blipFill>
            <a:blip r:embed="rId6"/>
            <a:srcRect l="51694" r="1"/>
            <a:stretch>
              <a:fillRect/>
            </a:stretch>
          </p:blipFill>
          <p:spPr>
            <a:xfrm>
              <a:off x="4759" y="-413"/>
              <a:ext cx="1489" cy="1713"/>
            </a:xfrm>
            <a:prstGeom prst="rect">
              <a:avLst/>
            </a:prstGeom>
          </p:spPr>
        </p:pic>
        <p:pic>
          <p:nvPicPr>
            <p:cNvPr id="37" name="图片 9">
              <a:extLst>
                <a:ext uri="{FF2B5EF4-FFF2-40B4-BE49-F238E27FC236}">
                  <a16:creationId xmlns:a16="http://schemas.microsoft.com/office/drawing/2014/main" id="{7F038036-1C07-48B7-AE52-A08D2B370858}"/>
                </a:ext>
              </a:extLst>
            </p:cNvPr>
            <p:cNvPicPr>
              <a:picLocks noChangeAspect="1"/>
            </p:cNvPicPr>
            <p:nvPr/>
          </p:nvPicPr>
          <p:blipFill>
            <a:blip r:embed="rId6"/>
            <a:srcRect l="51694" r="1"/>
            <a:stretch>
              <a:fillRect/>
            </a:stretch>
          </p:blipFill>
          <p:spPr>
            <a:xfrm>
              <a:off x="5860" y="-418"/>
              <a:ext cx="1489" cy="1713"/>
            </a:xfrm>
            <a:prstGeom prst="rect">
              <a:avLst/>
            </a:prstGeom>
          </p:spPr>
        </p:pic>
        <p:sp>
          <p:nvSpPr>
            <p:cNvPr id="38" name="矩形 4">
              <a:extLst>
                <a:ext uri="{FF2B5EF4-FFF2-40B4-BE49-F238E27FC236}">
                  <a16:creationId xmlns:a16="http://schemas.microsoft.com/office/drawing/2014/main" id="{47F77DE4-C69F-430A-A09B-85C3D82356B0}"/>
                </a:ext>
              </a:extLst>
            </p:cNvPr>
            <p:cNvSpPr/>
            <p:nvPr/>
          </p:nvSpPr>
          <p:spPr>
            <a:xfrm>
              <a:off x="1044" y="286"/>
              <a:ext cx="6496" cy="72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UTM Guanine" panose="02040603050506020204" charset="0"/>
                  <a:ea typeface="字魂27号-布丁体" panose="00000500000000000000" pitchFamily="2" charset="-122"/>
                  <a:cs typeface="UTM Guanine" panose="02040603050506020204" charset="0"/>
                  <a:sym typeface="+mn-lt"/>
                </a:rPr>
                <a:t>Luyện </a:t>
              </a:r>
              <a:r>
                <a:rPr kumimoji="0" lang="en-US" sz="2400" b="0" i="0" u="none" strike="noStrike" kern="1200" cap="none" spc="0" normalizeH="0" baseline="0" noProof="0">
                  <a:ln>
                    <a:noFill/>
                  </a:ln>
                  <a:solidFill>
                    <a:srgbClr val="FF0000"/>
                  </a:solidFill>
                  <a:effectLst/>
                  <a:uLnTx/>
                  <a:uFillTx/>
                  <a:latin typeface="UTM Guanine" panose="02040603050506020204" charset="0"/>
                  <a:ea typeface="字魂27号-布丁体" panose="00000500000000000000" pitchFamily="2" charset="-122"/>
                  <a:cs typeface="UTM Guanine" panose="02040603050506020204" charset="0"/>
                  <a:sym typeface="+mn-lt"/>
                </a:rPr>
                <a:t>đọc trước lớp</a:t>
              </a:r>
              <a:endParaRPr kumimoji="0" lang="en-US" sz="2400" b="0" i="0" u="none" strike="noStrike" kern="1200" cap="none" spc="0" normalizeH="0" baseline="0" noProof="0" dirty="0">
                <a:ln>
                  <a:noFill/>
                </a:ln>
                <a:solidFill>
                  <a:srgbClr val="FF0000"/>
                </a:solidFill>
                <a:effectLst/>
                <a:uLnTx/>
                <a:uFillTx/>
                <a:latin typeface="UTM Guanine" panose="02040603050506020204" charset="0"/>
                <a:ea typeface="字魂27号-布丁体" panose="00000500000000000000" pitchFamily="2" charset="-122"/>
                <a:cs typeface="UTM Guanine" panose="02040603050506020204" charset="0"/>
                <a:sym typeface="+mn-lt"/>
              </a:endParaRPr>
            </a:p>
          </p:txBody>
        </p:sp>
      </p:grpSp>
      <p:pic>
        <p:nvPicPr>
          <p:cNvPr id="17" name="图片 15">
            <a:extLst>
              <a:ext uri="{FF2B5EF4-FFF2-40B4-BE49-F238E27FC236}">
                <a16:creationId xmlns:a16="http://schemas.microsoft.com/office/drawing/2014/main" id="{8882DA41-4A80-473E-B165-E50D308AF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454074" y="478621"/>
            <a:ext cx="2731607" cy="896634"/>
          </a:xfrm>
          <a:prstGeom prst="rect">
            <a:avLst/>
          </a:prstGeom>
        </p:spPr>
      </p:pic>
      <p:pic>
        <p:nvPicPr>
          <p:cNvPr id="21" name="图片 16">
            <a:extLst>
              <a:ext uri="{FF2B5EF4-FFF2-40B4-BE49-F238E27FC236}">
                <a16:creationId xmlns:a16="http://schemas.microsoft.com/office/drawing/2014/main" id="{FF511179-A286-4389-88BD-4002A7EBE1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8818301" y="210178"/>
            <a:ext cx="3241356" cy="1057285"/>
          </a:xfrm>
          <a:prstGeom prst="rect">
            <a:avLst/>
          </a:prstGeom>
        </p:spPr>
      </p:pic>
      <p:sp>
        <p:nvSpPr>
          <p:cNvPr id="25" name="Rounded Rectangle 7">
            <a:extLst>
              <a:ext uri="{FF2B5EF4-FFF2-40B4-BE49-F238E27FC236}">
                <a16:creationId xmlns:a16="http://schemas.microsoft.com/office/drawing/2014/main" id="{C447DA6A-79EC-4AFC-AA6E-9C2BA9C9F449}"/>
              </a:ext>
            </a:extLst>
          </p:cNvPr>
          <p:cNvSpPr/>
          <p:nvPr/>
        </p:nvSpPr>
        <p:spPr>
          <a:xfrm>
            <a:off x="2660549" y="2297216"/>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sym typeface="Arial"/>
            </a:endParaRPr>
          </a:p>
        </p:txBody>
      </p:sp>
      <p:sp>
        <p:nvSpPr>
          <p:cNvPr id="26" name="Rectangle 25">
            <a:extLst>
              <a:ext uri="{FF2B5EF4-FFF2-40B4-BE49-F238E27FC236}">
                <a16:creationId xmlns:a16="http://schemas.microsoft.com/office/drawing/2014/main" id="{0912BD2E-AFB7-477B-BCAA-225452E052FE}"/>
              </a:ext>
            </a:extLst>
          </p:cNvPr>
          <p:cNvSpPr/>
          <p:nvPr/>
        </p:nvSpPr>
        <p:spPr>
          <a:xfrm>
            <a:off x="4546954" y="1353562"/>
            <a:ext cx="4049507" cy="66652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Tiêu</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chí</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đánh</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giá</a:t>
            </a:r>
            <a:endPar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endParaRPr>
          </a:p>
        </p:txBody>
      </p:sp>
      <p:sp>
        <p:nvSpPr>
          <p:cNvPr id="27" name="Rectangle 26">
            <a:extLst>
              <a:ext uri="{FF2B5EF4-FFF2-40B4-BE49-F238E27FC236}">
                <a16:creationId xmlns:a16="http://schemas.microsoft.com/office/drawing/2014/main" id="{61E1634F-29F7-497D-BAB5-1D71CF665E1E}"/>
              </a:ext>
            </a:extLst>
          </p:cNvPr>
          <p:cNvSpPr/>
          <p:nvPr/>
        </p:nvSpPr>
        <p:spPr>
          <a:xfrm>
            <a:off x="3412903" y="2404154"/>
            <a:ext cx="2013693" cy="60272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verta Std CY" panose="00000500000000000000" pitchFamily="50" charset="0"/>
                <a:ea typeface="inpin heiti" charset="-122"/>
                <a:cs typeface="Times New Roman" panose="02020603050405020304" pitchFamily="18" charset="0"/>
                <a:sym typeface="Arial"/>
              </a:rPr>
              <a:t>Đọc</a:t>
            </a:r>
            <a:r>
              <a:rPr lang="en-US" altLang="zh-CN" sz="3200" dirty="0">
                <a:solidFill>
                  <a:prstClr val="black"/>
                </a:solidFill>
                <a:latin typeface="Averta Std CY" panose="00000500000000000000" pitchFamily="50" charset="0"/>
                <a:ea typeface="inpin heiti" charset="-122"/>
                <a:cs typeface="Times New Roman" panose="02020603050405020304" pitchFamily="18" charset="0"/>
                <a:sym typeface="Arial"/>
              </a:rPr>
              <a:t> </a:t>
            </a:r>
            <a:r>
              <a:rPr lang="en-US" altLang="zh-CN" sz="3200" dirty="0" err="1">
                <a:solidFill>
                  <a:prstClr val="black"/>
                </a:solidFill>
                <a:latin typeface="Averta Std CY" panose="00000500000000000000" pitchFamily="50" charset="0"/>
                <a:ea typeface="inpin heiti" charset="-122"/>
                <a:cs typeface="Times New Roman" panose="02020603050405020304" pitchFamily="18" charset="0"/>
                <a:sym typeface="Arial"/>
              </a:rPr>
              <a:t>đúng</a:t>
            </a:r>
            <a:endParaRPr lang="en-US" altLang="zh-CN" sz="3200" dirty="0">
              <a:solidFill>
                <a:prstClr val="black"/>
              </a:solidFill>
              <a:latin typeface="Averta Std CY" panose="00000500000000000000" pitchFamily="50" charset="0"/>
              <a:ea typeface="inpin heiti" charset="-122"/>
              <a:cs typeface="Times New Roman" panose="02020603050405020304" pitchFamily="18" charset="0"/>
              <a:sym typeface="Arial"/>
            </a:endParaRPr>
          </a:p>
        </p:txBody>
      </p:sp>
      <p:sp>
        <p:nvSpPr>
          <p:cNvPr id="28" name="Oval 27">
            <a:extLst>
              <a:ext uri="{FF2B5EF4-FFF2-40B4-BE49-F238E27FC236}">
                <a16:creationId xmlns:a16="http://schemas.microsoft.com/office/drawing/2014/main" id="{F33B1441-A005-4716-B47F-AD2263021E0E}"/>
              </a:ext>
            </a:extLst>
          </p:cNvPr>
          <p:cNvSpPr/>
          <p:nvPr/>
        </p:nvSpPr>
        <p:spPr>
          <a:xfrm>
            <a:off x="2801483" y="2444542"/>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sym typeface="Arial"/>
            </a:endParaRPr>
          </a:p>
        </p:txBody>
      </p:sp>
      <p:sp>
        <p:nvSpPr>
          <p:cNvPr id="29" name="Rounded Rectangle 9">
            <a:extLst>
              <a:ext uri="{FF2B5EF4-FFF2-40B4-BE49-F238E27FC236}">
                <a16:creationId xmlns:a16="http://schemas.microsoft.com/office/drawing/2014/main" id="{2EF3C63D-5C6E-45D9-AF98-01D2E6056C6B}"/>
              </a:ext>
            </a:extLst>
          </p:cNvPr>
          <p:cNvSpPr/>
          <p:nvPr/>
        </p:nvSpPr>
        <p:spPr>
          <a:xfrm>
            <a:off x="2660549" y="3274204"/>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sym typeface="Arial"/>
            </a:endParaRPr>
          </a:p>
        </p:txBody>
      </p:sp>
      <p:sp>
        <p:nvSpPr>
          <p:cNvPr id="39" name="Rectangle 38">
            <a:extLst>
              <a:ext uri="{FF2B5EF4-FFF2-40B4-BE49-F238E27FC236}">
                <a16:creationId xmlns:a16="http://schemas.microsoft.com/office/drawing/2014/main" id="{C2ED986A-562D-433A-BED9-0BA2AF47A94B}"/>
              </a:ext>
            </a:extLst>
          </p:cNvPr>
          <p:cNvSpPr/>
          <p:nvPr/>
        </p:nvSpPr>
        <p:spPr>
          <a:xfrm>
            <a:off x="3412903" y="3381142"/>
            <a:ext cx="2029723" cy="60272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verta Std CY" panose="00000500000000000000" pitchFamily="50" charset="0"/>
                <a:ea typeface="inpin heiti" charset="-122"/>
                <a:cs typeface="Times New Roman" panose="02020603050405020304" pitchFamily="18" charset="0"/>
                <a:sym typeface="Arial"/>
              </a:rPr>
              <a:t>Đọc</a:t>
            </a:r>
            <a:r>
              <a:rPr lang="en-US" altLang="zh-CN" sz="3200" dirty="0">
                <a:solidFill>
                  <a:prstClr val="black"/>
                </a:solidFill>
                <a:latin typeface="Averta Std CY" panose="00000500000000000000" pitchFamily="50" charset="0"/>
                <a:ea typeface="inpin heiti" charset="-122"/>
                <a:cs typeface="Times New Roman" panose="02020603050405020304" pitchFamily="18" charset="0"/>
                <a:sym typeface="Arial"/>
              </a:rPr>
              <a:t> to, </a:t>
            </a:r>
            <a:r>
              <a:rPr lang="en-US" altLang="zh-CN" sz="3200" dirty="0" err="1">
                <a:solidFill>
                  <a:prstClr val="black"/>
                </a:solidFill>
                <a:latin typeface="Averta Std CY" panose="00000500000000000000" pitchFamily="50" charset="0"/>
                <a:ea typeface="inpin heiti" charset="-122"/>
                <a:cs typeface="Times New Roman" panose="02020603050405020304" pitchFamily="18" charset="0"/>
                <a:sym typeface="Arial"/>
              </a:rPr>
              <a:t>rõ</a:t>
            </a:r>
            <a:endParaRPr lang="en-US" altLang="zh-CN" sz="3200" dirty="0">
              <a:solidFill>
                <a:prstClr val="black"/>
              </a:solidFill>
              <a:latin typeface="Averta Std CY" panose="00000500000000000000" pitchFamily="50" charset="0"/>
              <a:ea typeface="inpin heiti" charset="-122"/>
              <a:cs typeface="Times New Roman" panose="02020603050405020304" pitchFamily="18" charset="0"/>
              <a:sym typeface="Arial"/>
            </a:endParaRPr>
          </a:p>
        </p:txBody>
      </p:sp>
      <p:sp>
        <p:nvSpPr>
          <p:cNvPr id="40" name="Oval 39">
            <a:extLst>
              <a:ext uri="{FF2B5EF4-FFF2-40B4-BE49-F238E27FC236}">
                <a16:creationId xmlns:a16="http://schemas.microsoft.com/office/drawing/2014/main" id="{BC7A543E-35F2-4574-B91B-792897801317}"/>
              </a:ext>
            </a:extLst>
          </p:cNvPr>
          <p:cNvSpPr/>
          <p:nvPr/>
        </p:nvSpPr>
        <p:spPr>
          <a:xfrm>
            <a:off x="2801483" y="3421530"/>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sym typeface="Arial"/>
            </a:endParaRPr>
          </a:p>
        </p:txBody>
      </p:sp>
      <p:sp>
        <p:nvSpPr>
          <p:cNvPr id="41" name="Rounded Rectangle 12">
            <a:extLst>
              <a:ext uri="{FF2B5EF4-FFF2-40B4-BE49-F238E27FC236}">
                <a16:creationId xmlns:a16="http://schemas.microsoft.com/office/drawing/2014/main" id="{3D9DB9D8-C8C4-4C7D-A574-A80750AE9828}"/>
              </a:ext>
            </a:extLst>
          </p:cNvPr>
          <p:cNvSpPr/>
          <p:nvPr/>
        </p:nvSpPr>
        <p:spPr>
          <a:xfrm>
            <a:off x="2660548" y="4339946"/>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sym typeface="Arial"/>
            </a:endParaRPr>
          </a:p>
        </p:txBody>
      </p:sp>
      <p:sp>
        <p:nvSpPr>
          <p:cNvPr id="42" name="Rectangle 41">
            <a:extLst>
              <a:ext uri="{FF2B5EF4-FFF2-40B4-BE49-F238E27FC236}">
                <a16:creationId xmlns:a16="http://schemas.microsoft.com/office/drawing/2014/main" id="{1460A456-820B-497D-8BF4-E332334B5A7C}"/>
              </a:ext>
            </a:extLst>
          </p:cNvPr>
          <p:cNvSpPr/>
          <p:nvPr/>
        </p:nvSpPr>
        <p:spPr>
          <a:xfrm>
            <a:off x="3412903" y="4446884"/>
            <a:ext cx="3951723" cy="584775"/>
          </a:xfrm>
          <a:prstGeom prst="rect">
            <a:avLst/>
          </a:prstGeom>
        </p:spPr>
        <p:txBody>
          <a:bodyPr wrap="none">
            <a:spAutoFit/>
          </a:bodyPr>
          <a:lstStyle/>
          <a:p>
            <a:pPr>
              <a:buClr>
                <a:srgbClr val="000000"/>
              </a:buClr>
              <a:buFont typeface="Arial"/>
              <a:buNone/>
              <a:defRPr/>
            </a:pPr>
            <a:r>
              <a:rPr lang="en-US" altLang="zh-CN" sz="3200" dirty="0" err="1">
                <a:solidFill>
                  <a:prstClr val="black"/>
                </a:solidFill>
                <a:latin typeface="Averta Std CY" panose="00000500000000000000" pitchFamily="50" charset="0"/>
                <a:ea typeface="微软雅黑" panose="020B0503020204020204" pitchFamily="34" charset="-122"/>
                <a:cs typeface="Arial"/>
                <a:sym typeface="Arial"/>
              </a:rPr>
              <a:t>Ngắt</a:t>
            </a:r>
            <a:r>
              <a:rPr lang="zh-CN" altLang="en-US" sz="3200" dirty="0">
                <a:solidFill>
                  <a:prstClr val="black"/>
                </a:solidFill>
                <a:latin typeface="Averta Std CY" panose="00000500000000000000" pitchFamily="50" charset="0"/>
                <a:ea typeface="微软雅黑" panose="020B0503020204020204" pitchFamily="34" charset="-122"/>
                <a:cs typeface="Arial"/>
                <a:sym typeface="Arial"/>
              </a:rPr>
              <a:t> </a:t>
            </a:r>
            <a:r>
              <a:rPr lang="en-US" altLang="zh-CN" sz="3200" dirty="0" err="1">
                <a:solidFill>
                  <a:prstClr val="black"/>
                </a:solidFill>
                <a:latin typeface="Averta Std CY" panose="00000500000000000000" pitchFamily="50" charset="0"/>
                <a:ea typeface="微软雅黑" panose="020B0503020204020204" pitchFamily="34" charset="-122"/>
                <a:cs typeface="Arial"/>
                <a:sym typeface="Arial"/>
              </a:rPr>
              <a:t>nghỉ</a:t>
            </a:r>
            <a:r>
              <a:rPr lang="zh-CN" altLang="en-US" sz="3200" dirty="0">
                <a:solidFill>
                  <a:prstClr val="black"/>
                </a:solidFill>
                <a:latin typeface="Averta Std CY" panose="00000500000000000000" pitchFamily="50" charset="0"/>
                <a:ea typeface="微软雅黑" panose="020B0503020204020204" pitchFamily="34" charset="-122"/>
                <a:cs typeface="Arial"/>
                <a:sym typeface="Arial"/>
              </a:rPr>
              <a:t> </a:t>
            </a:r>
            <a:r>
              <a:rPr lang="en-US" altLang="zh-CN" sz="3200" dirty="0" err="1">
                <a:solidFill>
                  <a:prstClr val="black"/>
                </a:solidFill>
                <a:latin typeface="Averta Std CY" panose="00000500000000000000" pitchFamily="50" charset="0"/>
                <a:ea typeface="微软雅黑" panose="020B0503020204020204" pitchFamily="34" charset="-122"/>
                <a:cs typeface="Arial"/>
                <a:sym typeface="Arial"/>
              </a:rPr>
              <a:t>đúng</a:t>
            </a:r>
            <a:r>
              <a:rPr lang="zh-CN" altLang="en-US" sz="3200" dirty="0">
                <a:solidFill>
                  <a:prstClr val="black"/>
                </a:solidFill>
                <a:latin typeface="Averta Std CY" panose="00000500000000000000" pitchFamily="50" charset="0"/>
                <a:ea typeface="微软雅黑" panose="020B0503020204020204" pitchFamily="34" charset="-122"/>
                <a:cs typeface="Arial"/>
                <a:sym typeface="Arial"/>
              </a:rPr>
              <a:t> </a:t>
            </a:r>
            <a:r>
              <a:rPr lang="en-US" altLang="zh-CN" sz="3200" dirty="0" err="1">
                <a:solidFill>
                  <a:prstClr val="black"/>
                </a:solidFill>
                <a:latin typeface="Averta Std CY" panose="00000500000000000000" pitchFamily="50" charset="0"/>
                <a:ea typeface="微软雅黑" panose="020B0503020204020204" pitchFamily="34" charset="-122"/>
                <a:cs typeface="Arial"/>
                <a:sym typeface="Arial"/>
              </a:rPr>
              <a:t>chỗ</a:t>
            </a:r>
            <a:endParaRPr lang="zh-CN" altLang="en-US" sz="3200" dirty="0">
              <a:solidFill>
                <a:prstClr val="black"/>
              </a:solidFill>
              <a:latin typeface="Averta Std CY" panose="00000500000000000000" pitchFamily="50" charset="0"/>
              <a:ea typeface="微软雅黑" panose="020B0503020204020204" pitchFamily="34" charset="-122"/>
              <a:cs typeface="Arial"/>
              <a:sym typeface="Arial"/>
            </a:endParaRPr>
          </a:p>
        </p:txBody>
      </p:sp>
      <p:sp>
        <p:nvSpPr>
          <p:cNvPr id="43" name="Oval 42">
            <a:extLst>
              <a:ext uri="{FF2B5EF4-FFF2-40B4-BE49-F238E27FC236}">
                <a16:creationId xmlns:a16="http://schemas.microsoft.com/office/drawing/2014/main" id="{7E8F6180-9EC6-41BF-AA14-D06060E9421C}"/>
              </a:ext>
            </a:extLst>
          </p:cNvPr>
          <p:cNvSpPr/>
          <p:nvPr/>
        </p:nvSpPr>
        <p:spPr>
          <a:xfrm>
            <a:off x="2801483" y="4487272"/>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sym typeface="Arial"/>
            </a:endParaRPr>
          </a:p>
        </p:txBody>
      </p:sp>
      <p:pic>
        <p:nvPicPr>
          <p:cNvPr id="44" name="Picture 2" descr="Star Cartoon Images, Stock Photos &amp;amp; Vectors | Shutterstock">
            <a:extLst>
              <a:ext uri="{FF2B5EF4-FFF2-40B4-BE49-F238E27FC236}">
                <a16:creationId xmlns:a16="http://schemas.microsoft.com/office/drawing/2014/main" id="{2D7ED05A-A98F-489C-9174-BD2BBF95B38F}"/>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762311" y="227095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tar Cartoon Images, Stock Photos &amp;amp; Vectors | Shutterstock">
            <a:extLst>
              <a:ext uri="{FF2B5EF4-FFF2-40B4-BE49-F238E27FC236}">
                <a16:creationId xmlns:a16="http://schemas.microsoft.com/office/drawing/2014/main" id="{FB3E5AE9-24A6-43ED-81D4-A8BD9A70694C}"/>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733211" y="3259609"/>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tar Cartoon Images, Stock Photos &amp;amp; Vectors | Shutterstock">
            <a:extLst>
              <a:ext uri="{FF2B5EF4-FFF2-40B4-BE49-F238E27FC236}">
                <a16:creationId xmlns:a16="http://schemas.microsoft.com/office/drawing/2014/main" id="{E0608A21-4EB7-40A6-9BF7-520952C9E7C1}"/>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998452" y="4378490"/>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46229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1000"/>
                                        <p:tgtEl>
                                          <p:spTgt spid="19"/>
                                        </p:tgtEl>
                                      </p:cBhvr>
                                    </p:animEffect>
                                  </p:childTnLst>
                                </p:cTn>
                              </p:par>
                              <p:par>
                                <p:cTn id="11" presetID="42"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250"/>
                                        <p:tgtEl>
                                          <p:spTgt spid="18"/>
                                        </p:tgtEl>
                                      </p:cBhvr>
                                    </p:animEffect>
                                    <p:anim calcmode="lin" valueType="num">
                                      <p:cBhvr>
                                        <p:cTn id="14" dur="1250" fill="hold"/>
                                        <p:tgtEl>
                                          <p:spTgt spid="18"/>
                                        </p:tgtEl>
                                        <p:attrNameLst>
                                          <p:attrName>ppt_x</p:attrName>
                                        </p:attrNameLst>
                                      </p:cBhvr>
                                      <p:tavLst>
                                        <p:tav tm="0">
                                          <p:val>
                                            <p:strVal val="#ppt_x"/>
                                          </p:val>
                                        </p:tav>
                                        <p:tav tm="100000">
                                          <p:val>
                                            <p:strVal val="#ppt_x"/>
                                          </p:val>
                                        </p:tav>
                                      </p:tavLst>
                                    </p:anim>
                                    <p:anim calcmode="lin" valueType="num">
                                      <p:cBhvr>
                                        <p:cTn id="15" dur="1250" fill="hold"/>
                                        <p:tgtEl>
                                          <p:spTgt spid="18"/>
                                        </p:tgtEl>
                                        <p:attrNameLst>
                                          <p:attrName>ppt_y</p:attrName>
                                        </p:attrNameLst>
                                      </p:cBhvr>
                                      <p:tavLst>
                                        <p:tav tm="0">
                                          <p:val>
                                            <p:strVal val="#ppt_y+.1"/>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1000"/>
                                        <p:tgtEl>
                                          <p:spTgt spid="21"/>
                                        </p:tgtEl>
                                      </p:cBhvr>
                                    </p:animEffect>
                                  </p:childTnLst>
                                </p:cTn>
                              </p:par>
                              <p:par>
                                <p:cTn id="19" presetID="22" presetClass="entr" presetSubtype="2"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12" name="图片 2">
            <a:extLst>
              <a:ext uri="{FF2B5EF4-FFF2-40B4-BE49-F238E27FC236}">
                <a16:creationId xmlns:a16="http://schemas.microsoft.com/office/drawing/2014/main" id="{67382580-D250-499A-9227-E91C13D45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grpSp>
        <p:nvGrpSpPr>
          <p:cNvPr id="13" name="组合 1">
            <a:extLst>
              <a:ext uri="{FF2B5EF4-FFF2-40B4-BE49-F238E27FC236}">
                <a16:creationId xmlns:a16="http://schemas.microsoft.com/office/drawing/2014/main" id="{DE20233B-F3D8-46FE-BF55-70C5E57D69F6}"/>
              </a:ext>
            </a:extLst>
          </p:cNvPr>
          <p:cNvGrpSpPr/>
          <p:nvPr/>
        </p:nvGrpSpPr>
        <p:grpSpPr>
          <a:xfrm flipH="1">
            <a:off x="1813610" y="3806455"/>
            <a:ext cx="2292196" cy="2425339"/>
            <a:chOff x="971600" y="1287410"/>
            <a:chExt cx="2292196" cy="2425339"/>
          </a:xfrm>
        </p:grpSpPr>
        <p:pic>
          <p:nvPicPr>
            <p:cNvPr id="14" name="Picture 3" descr="F:\1-原创素材\1_mm1102\PPT\PPT_014\materaials\pageimg_g20e.png">
              <a:extLst>
                <a:ext uri="{FF2B5EF4-FFF2-40B4-BE49-F238E27FC236}">
                  <a16:creationId xmlns:a16="http://schemas.microsoft.com/office/drawing/2014/main" id="{EC3771C4-0228-49F3-846F-91C8B4B0B4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BACBF6-C399-4C50-A792-6E5034D441AC}"/>
                </a:ext>
              </a:extLst>
            </p:cNvPr>
            <p:cNvSpPr txBox="1"/>
            <p:nvPr/>
          </p:nvSpPr>
          <p:spPr>
            <a:xfrm>
              <a:off x="1574339" y="1287410"/>
              <a:ext cx="1298833" cy="1913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prstClr val="white"/>
                  </a:solidFill>
                  <a:effectLst/>
                  <a:uLnTx/>
                  <a:uFillTx/>
                  <a:latin typeface="Calibri" panose="020F0502020204030204" charset="0"/>
                  <a:ea typeface="华康海报体W12(P)" pitchFamily="82" charset="-122"/>
                  <a:cs typeface="Calibri" panose="020F0502020204030204" charset="0"/>
                </a:rPr>
                <a:t>2</a:t>
              </a:r>
              <a:endParaRPr kumimoji="0" lang="en-US" altLang="zh-CN" sz="8800" b="0" i="0" u="none" strike="noStrike" kern="1200" cap="none" spc="0" normalizeH="0" baseline="0" noProof="0" dirty="0">
                <a:ln>
                  <a:noFill/>
                </a:ln>
                <a:solidFill>
                  <a:prstClr val="white"/>
                </a:solidFill>
                <a:effectLst/>
                <a:uLnTx/>
                <a:uFillTx/>
                <a:latin typeface="Calibri" panose="020F0502020204030204" charset="0"/>
                <a:ea typeface="华康海报体W12(P)" pitchFamily="82" charset="-122"/>
                <a:cs typeface="Calibri" panose="020F0502020204030204" charset="0"/>
              </a:endParaRPr>
            </a:p>
          </p:txBody>
        </p:sp>
      </p:grpSp>
      <p:pic>
        <p:nvPicPr>
          <p:cNvPr id="17" name="Picture 16" descr="Picture9">
            <a:extLst>
              <a:ext uri="{FF2B5EF4-FFF2-40B4-BE49-F238E27FC236}">
                <a16:creationId xmlns:a16="http://schemas.microsoft.com/office/drawing/2014/main" id="{D682F4B5-617F-4514-B7FD-2EB55E08303C}"/>
              </a:ext>
            </a:extLst>
          </p:cNvPr>
          <p:cNvPicPr>
            <a:picLocks noChangeAspect="1"/>
          </p:cNvPicPr>
          <p:nvPr/>
        </p:nvPicPr>
        <p:blipFill>
          <a:blip r:embed="rId8"/>
          <a:stretch>
            <a:fillRect/>
          </a:stretch>
        </p:blipFill>
        <p:spPr>
          <a:xfrm>
            <a:off x="2991761" y="0"/>
            <a:ext cx="4947390" cy="3598986"/>
          </a:xfrm>
          <a:prstGeom prst="rect">
            <a:avLst/>
          </a:prstGeom>
        </p:spPr>
      </p:pic>
    </p:spTree>
    <p:extLst>
      <p:ext uri="{BB962C8B-B14F-4D97-AF65-F5344CB8AC3E}">
        <p14:creationId xmlns:p14="http://schemas.microsoft.com/office/powerpoint/2010/main" val="174561972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par>
                                <p:cTn id="11" presetID="1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37" name="Picture 36">
            <a:extLst>
              <a:ext uri="{FF2B5EF4-FFF2-40B4-BE49-F238E27FC236}">
                <a16:creationId xmlns:a16="http://schemas.microsoft.com/office/drawing/2014/main" id="{95FA290C-FA15-4625-8DCB-CD54D0DC4E62}"/>
              </a:ext>
            </a:extLst>
          </p:cNvPr>
          <p:cNvPicPr>
            <a:picLocks noChangeAspect="1"/>
          </p:cNvPicPr>
          <p:nvPr/>
        </p:nvPicPr>
        <p:blipFill>
          <a:blip r:embed="rId5"/>
          <a:stretch>
            <a:fillRect/>
          </a:stretch>
        </p:blipFill>
        <p:spPr>
          <a:xfrm>
            <a:off x="147320" y="1819275"/>
            <a:ext cx="723900" cy="527050"/>
          </a:xfrm>
          <a:prstGeom prst="rect">
            <a:avLst/>
          </a:prstGeom>
        </p:spPr>
      </p:pic>
      <p:pic>
        <p:nvPicPr>
          <p:cNvPr id="39" name="Picture 38">
            <a:extLst>
              <a:ext uri="{FF2B5EF4-FFF2-40B4-BE49-F238E27FC236}">
                <a16:creationId xmlns:a16="http://schemas.microsoft.com/office/drawing/2014/main" id="{F624BD07-4642-440B-A158-45A7E815C944}"/>
              </a:ext>
            </a:extLst>
          </p:cNvPr>
          <p:cNvPicPr>
            <a:picLocks noChangeAspect="1"/>
          </p:cNvPicPr>
          <p:nvPr/>
        </p:nvPicPr>
        <p:blipFill>
          <a:blip r:embed="rId5"/>
          <a:stretch>
            <a:fillRect/>
          </a:stretch>
        </p:blipFill>
        <p:spPr>
          <a:xfrm>
            <a:off x="9989820" y="2784475"/>
            <a:ext cx="723900" cy="527050"/>
          </a:xfrm>
          <a:prstGeom prst="rect">
            <a:avLst/>
          </a:prstGeom>
        </p:spPr>
      </p:pic>
      <p:grpSp>
        <p:nvGrpSpPr>
          <p:cNvPr id="44" name="Group 43">
            <a:extLst>
              <a:ext uri="{FF2B5EF4-FFF2-40B4-BE49-F238E27FC236}">
                <a16:creationId xmlns:a16="http://schemas.microsoft.com/office/drawing/2014/main" id="{AD29D32C-3A48-4CDD-A25A-E683C67F84FB}"/>
              </a:ext>
            </a:extLst>
          </p:cNvPr>
          <p:cNvGrpSpPr/>
          <p:nvPr/>
        </p:nvGrpSpPr>
        <p:grpSpPr>
          <a:xfrm>
            <a:off x="2037778" y="743509"/>
            <a:ext cx="7602792" cy="2304491"/>
            <a:chOff x="2065149" y="1641691"/>
            <a:chExt cx="7602792" cy="2304491"/>
          </a:xfrm>
        </p:grpSpPr>
        <p:sp>
          <p:nvSpPr>
            <p:cNvPr id="45" name="Rectangle: Rounded Corners 44">
              <a:extLst>
                <a:ext uri="{FF2B5EF4-FFF2-40B4-BE49-F238E27FC236}">
                  <a16:creationId xmlns:a16="http://schemas.microsoft.com/office/drawing/2014/main" id="{C0A95C04-2DC6-4312-BC3F-12DA645B39E7}"/>
                </a:ext>
              </a:extLst>
            </p:cNvPr>
            <p:cNvSpPr/>
            <p:nvPr/>
          </p:nvSpPr>
          <p:spPr>
            <a:xfrm>
              <a:off x="2065149" y="1641691"/>
              <a:ext cx="7602792"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6" name="TextBox 45">
              <a:extLst>
                <a:ext uri="{FF2B5EF4-FFF2-40B4-BE49-F238E27FC236}">
                  <a16:creationId xmlns:a16="http://schemas.microsoft.com/office/drawing/2014/main" id="{0E5D7077-C123-4737-9276-77C1B6A91CA5}"/>
                </a:ext>
              </a:extLst>
            </p:cNvPr>
            <p:cNvSpPr txBox="1"/>
            <p:nvPr/>
          </p:nvSpPr>
          <p:spPr>
            <a:xfrm>
              <a:off x="2496303" y="1797697"/>
              <a:ext cx="6740484" cy="189006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Trong bài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r>
                <a:rPr kumimoji="0" lang="en-US" sz="3600" b="1" i="0" u="none" strike="noStrike" kern="1200" cap="none" spc="0" normalizeH="0" baseline="0" noProof="0">
                  <a:ln>
                    <a:noFill/>
                  </a:ln>
                  <a:solidFill>
                    <a:srgbClr val="0070C0"/>
                  </a:solidFill>
                  <a:effectLst>
                    <a:glow rad="228600">
                      <a:srgbClr val="FFFF00">
                        <a:alpha val="40000"/>
                      </a:srgbClr>
                    </a:glow>
                  </a:effectLst>
                  <a:uLnTx/>
                  <a:uFillTx/>
                  <a:latin typeface="Calibri" panose="020F0502020204030204" pitchFamily="34" charset="0"/>
                  <a:cs typeface="Calibri" panose="020F0502020204030204" pitchFamily="34" charset="0"/>
                </a:rPr>
                <a:t>Nhớ lại buổi đầu đi học</a:t>
              </a: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có </a:t>
              </a: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từ nào em chưa hiểu nghĩa</a:t>
              </a:r>
              <a:r>
                <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42592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4"/>
                                        </p:tgtEl>
                                        <p:attrNameLst>
                                          <p:attrName>ppt_w</p:attrName>
                                        </p:attrNameLst>
                                      </p:cBhvr>
                                      <p:tavLst>
                                        <p:tav tm="0">
                                          <p:val>
                                            <p:strVal val="ppt_w"/>
                                          </p:val>
                                        </p:tav>
                                        <p:tav tm="100000">
                                          <p:val>
                                            <p:fltVal val="0"/>
                                          </p:val>
                                        </p:tav>
                                      </p:tavLst>
                                    </p:anim>
                                    <p:anim calcmode="lin" valueType="num">
                                      <p:cBhvr>
                                        <p:cTn id="14" dur="500"/>
                                        <p:tgtEl>
                                          <p:spTgt spid="44"/>
                                        </p:tgtEl>
                                        <p:attrNameLst>
                                          <p:attrName>ppt_h</p:attrName>
                                        </p:attrNameLst>
                                      </p:cBhvr>
                                      <p:tavLst>
                                        <p:tav tm="0">
                                          <p:val>
                                            <p:strVal val="ppt_h"/>
                                          </p:val>
                                        </p:tav>
                                        <p:tav tm="100000">
                                          <p:val>
                                            <p:fltVal val="0"/>
                                          </p:val>
                                        </p:tav>
                                      </p:tavLst>
                                    </p:anim>
                                    <p:animEffect transition="out" filter="fade">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rotWithShape="1">
          <a:blip r:embed="rId3" cstate="print">
            <a:extLst>
              <a:ext uri="{28A0092B-C50C-407E-A947-70E740481C1C}">
                <a14:useLocalDpi xmlns:a14="http://schemas.microsoft.com/office/drawing/2010/main" val="0"/>
              </a:ext>
            </a:extLst>
          </a:blip>
          <a:srcRect b="43227"/>
          <a:stretch>
            <a:fillRect/>
          </a:stretch>
        </p:blipFill>
        <p:spPr>
          <a:xfrm>
            <a:off x="-18475" y="5570767"/>
            <a:ext cx="12818077" cy="1141533"/>
          </a:xfrm>
          <a:prstGeom prst="rect">
            <a:avLst/>
          </a:prstGeom>
        </p:spPr>
      </p:pic>
      <p:pic>
        <p:nvPicPr>
          <p:cNvPr id="73" name="图片 72"/>
          <p:cNvPicPr>
            <a:picLocks noChangeAspect="1"/>
          </p:cNvPicPr>
          <p:nvPr/>
        </p:nvPicPr>
        <p:blipFill rotWithShape="1">
          <a:blip r:embed="rId4">
            <a:extLst>
              <a:ext uri="{28A0092B-C50C-407E-A947-70E740481C1C}">
                <a14:useLocalDpi xmlns:a14="http://schemas.microsoft.com/office/drawing/2010/main" val="0"/>
              </a:ext>
            </a:extLst>
          </a:blip>
          <a:srcRect l="1" r="153" b="8110"/>
          <a:stretch>
            <a:fillRect/>
          </a:stretch>
        </p:blipFill>
        <p:spPr>
          <a:xfrm>
            <a:off x="9941" y="5316711"/>
            <a:ext cx="12173527" cy="1489373"/>
          </a:xfrm>
          <a:prstGeom prst="rect">
            <a:avLst/>
          </a:prstGeom>
        </p:spPr>
      </p:pic>
      <p:pic>
        <p:nvPicPr>
          <p:cNvPr id="74" name="图片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4" y="6189784"/>
            <a:ext cx="12206689" cy="668216"/>
          </a:xfrm>
          <a:prstGeom prst="rect">
            <a:avLst/>
          </a:prstGeom>
        </p:spPr>
      </p:pic>
      <p:pic>
        <p:nvPicPr>
          <p:cNvPr id="38" name="图片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908" y="3515151"/>
            <a:ext cx="3491233" cy="3120403"/>
          </a:xfrm>
          <a:prstGeom prst="rect">
            <a:avLst/>
          </a:prstGeom>
        </p:spPr>
      </p:pic>
      <p:sp>
        <p:nvSpPr>
          <p:cNvPr id="39" name="任意多边形 38"/>
          <p:cNvSpPr/>
          <p:nvPr/>
        </p:nvSpPr>
        <p:spPr>
          <a:xfrm>
            <a:off x="5842736" y="6046872"/>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0" y="0"/>
            <a:ext cx="1181659" cy="1181659"/>
          </a:xfrm>
          <a:prstGeom prst="rect">
            <a:avLst/>
          </a:prstGeom>
        </p:spPr>
      </p:pic>
      <p:sp>
        <p:nvSpPr>
          <p:cNvPr id="29" name="Rectangle 28">
            <a:extLst>
              <a:ext uri="{FF2B5EF4-FFF2-40B4-BE49-F238E27FC236}">
                <a16:creationId xmlns:a16="http://schemas.microsoft.com/office/drawing/2014/main" id="{16AB84B0-D2AA-4F8C-BBCC-E9AF813FBEAB}"/>
              </a:ext>
            </a:extLst>
          </p:cNvPr>
          <p:cNvSpPr/>
          <p:nvPr/>
        </p:nvSpPr>
        <p:spPr>
          <a:xfrm>
            <a:off x="3573152" y="1576637"/>
            <a:ext cx="6571922" cy="1617552"/>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algn="ctr" defTabSz="967025">
              <a:defRPr/>
            </a:pPr>
            <a:r>
              <a:rPr lang="en-US" sz="9700" b="1" dirty="0" err="1">
                <a:ln/>
                <a:solidFill>
                  <a:srgbClr val="6DC15F"/>
                </a:solidFill>
                <a:latin typeface="VNI-Avo" pitchFamily="2" charset="0"/>
                <a:ea typeface="微软雅黑"/>
              </a:rPr>
              <a:t>Kh</a:t>
            </a:r>
            <a:r>
              <a:rPr lang="en-US" sz="9700" b="1" dirty="0" err="1">
                <a:ln/>
                <a:solidFill>
                  <a:srgbClr val="0070C0"/>
                </a:solidFill>
                <a:latin typeface="VNI-Avo" pitchFamily="2" charset="0"/>
                <a:ea typeface="微软雅黑"/>
              </a:rPr>
              <a:t>ôûi</a:t>
            </a:r>
            <a:r>
              <a:rPr lang="en-US" sz="9700" b="1" dirty="0">
                <a:ln/>
                <a:solidFill>
                  <a:srgbClr val="0070C0"/>
                </a:solidFill>
                <a:latin typeface="VNI-Avo" pitchFamily="2" charset="0"/>
                <a:ea typeface="微软雅黑"/>
              </a:rPr>
              <a:t> </a:t>
            </a:r>
            <a:r>
              <a:rPr lang="en-US" sz="9700" b="1" dirty="0" err="1">
                <a:ln/>
                <a:solidFill>
                  <a:srgbClr val="7030A0"/>
                </a:solidFill>
                <a:latin typeface="VNI-Avo" pitchFamily="2" charset="0"/>
                <a:ea typeface="微软雅黑"/>
              </a:rPr>
              <a:t>ñ</a:t>
            </a:r>
            <a:r>
              <a:rPr lang="en-US" sz="9700" b="1" dirty="0" err="1">
                <a:ln/>
                <a:solidFill>
                  <a:srgbClr val="FF0000"/>
                </a:solidFill>
                <a:latin typeface="VNI-Avo" pitchFamily="2" charset="0"/>
                <a:ea typeface="微软雅黑"/>
              </a:rPr>
              <a:t>oäng</a:t>
            </a:r>
            <a:endParaRPr lang="en-US" sz="9700" b="1" dirty="0">
              <a:ln/>
              <a:solidFill>
                <a:srgbClr val="FF0000"/>
              </a:solidFill>
              <a:latin typeface="VNI-Avo" pitchFamily="2" charset="0"/>
              <a:ea typeface="微软雅黑"/>
            </a:endParaRPr>
          </a:p>
        </p:txBody>
      </p:sp>
      <p:pic>
        <p:nvPicPr>
          <p:cNvPr id="30" name="图片 3">
            <a:extLst>
              <a:ext uri="{FF2B5EF4-FFF2-40B4-BE49-F238E27FC236}">
                <a16:creationId xmlns:a16="http://schemas.microsoft.com/office/drawing/2014/main" id="{7B97E2E1-0CEF-4D14-9902-89EE3FFC76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0632" y="4316110"/>
            <a:ext cx="7155460" cy="2255259"/>
          </a:xfrm>
          <a:prstGeom prst="rect">
            <a:avLst/>
          </a:prstGeom>
        </p:spPr>
      </p:pic>
      <p:pic>
        <p:nvPicPr>
          <p:cNvPr id="32" name="图片 5">
            <a:extLst>
              <a:ext uri="{FF2B5EF4-FFF2-40B4-BE49-F238E27FC236}">
                <a16:creationId xmlns:a16="http://schemas.microsoft.com/office/drawing/2014/main" id="{3BE434A9-7EEA-4D9B-8A65-787DAFCAB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76" y="631041"/>
            <a:ext cx="2279804" cy="2279804"/>
          </a:xfrm>
          <a:prstGeom prst="rect">
            <a:avLst/>
          </a:prstGeom>
        </p:spPr>
      </p:pic>
      <p:pic>
        <p:nvPicPr>
          <p:cNvPr id="35" name="图片 11">
            <a:extLst>
              <a:ext uri="{FF2B5EF4-FFF2-40B4-BE49-F238E27FC236}">
                <a16:creationId xmlns:a16="http://schemas.microsoft.com/office/drawing/2014/main" id="{39BEEA90-B68F-4BFA-97E4-8378848D7D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918092" y="350869"/>
            <a:ext cx="2263968" cy="2263968"/>
          </a:xfrm>
          <a:prstGeom prst="rect">
            <a:avLst/>
          </a:prstGeom>
        </p:spPr>
      </p:pic>
    </p:spTree>
    <p:extLst>
      <p:ext uri="{BB962C8B-B14F-4D97-AF65-F5344CB8AC3E}">
        <p14:creationId xmlns:p14="http://schemas.microsoft.com/office/powerpoint/2010/main" val="1058284981"/>
      </p:ext>
    </p:extLst>
  </p:cSld>
  <p:clrMapOvr>
    <a:masterClrMapping/>
  </p:clrMapOvr>
  <mc:AlternateContent xmlns:mc="http://schemas.openxmlformats.org/markup-compatibility/2006" xmlns:p14="http://schemas.microsoft.com/office/powerpoint/2010/main">
    <mc:Choice Requires="p14">
      <p:transition spd="slow" p14:dur="2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528" fill="hold" grpId="0" nodeType="withEffect">
                                  <p:stCondLst>
                                    <p:cond delay="100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anim calcmode="lin" valueType="num">
                                      <p:cBhvr>
                                        <p:cTn id="15" dur="500" fill="hold"/>
                                        <p:tgtEl>
                                          <p:spTgt spid="39"/>
                                        </p:tgtEl>
                                        <p:attrNameLst>
                                          <p:attrName>ppt_x</p:attrName>
                                        </p:attrNameLst>
                                      </p:cBhvr>
                                      <p:tavLst>
                                        <p:tav tm="0">
                                          <p:val>
                                            <p:fltVal val="0.5"/>
                                          </p:val>
                                        </p:tav>
                                        <p:tav tm="100000">
                                          <p:val>
                                            <p:strVal val="#ppt_x"/>
                                          </p:val>
                                        </p:tav>
                                      </p:tavLst>
                                    </p:anim>
                                    <p:anim calcmode="lin" valueType="num">
                                      <p:cBhvr>
                                        <p:cTn id="16" dur="500" fill="hold"/>
                                        <p:tgtEl>
                                          <p:spTgt spid="39"/>
                                        </p:tgtEl>
                                        <p:attrNameLst>
                                          <p:attrName>ppt_y</p:attrName>
                                        </p:attrNameLst>
                                      </p:cBhvr>
                                      <p:tavLst>
                                        <p:tav tm="0">
                                          <p:val>
                                            <p:fltVal val="0.5"/>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32" presetClass="emph" presetSubtype="0" fill="hold" grpId="0" nodeType="withEffect">
                                  <p:stCondLst>
                                    <p:cond delay="0"/>
                                  </p:stCondLst>
                                  <p:childTnLst>
                                    <p:animRot by="120000">
                                      <p:cBhvr>
                                        <p:cTn id="24" dur="100" fill="hold">
                                          <p:stCondLst>
                                            <p:cond delay="0"/>
                                          </p:stCondLst>
                                        </p:cTn>
                                        <p:tgtEl>
                                          <p:spTgt spid="29"/>
                                        </p:tgtEl>
                                        <p:attrNameLst>
                                          <p:attrName>r</p:attrName>
                                        </p:attrNameLst>
                                      </p:cBhvr>
                                    </p:animRot>
                                    <p:animRot by="-240000">
                                      <p:cBhvr>
                                        <p:cTn id="25" dur="200" fill="hold">
                                          <p:stCondLst>
                                            <p:cond delay="200"/>
                                          </p:stCondLst>
                                        </p:cTn>
                                        <p:tgtEl>
                                          <p:spTgt spid="29"/>
                                        </p:tgtEl>
                                        <p:attrNameLst>
                                          <p:attrName>r</p:attrName>
                                        </p:attrNameLst>
                                      </p:cBhvr>
                                    </p:animRot>
                                    <p:animRot by="240000">
                                      <p:cBhvr>
                                        <p:cTn id="26" dur="200" fill="hold">
                                          <p:stCondLst>
                                            <p:cond delay="400"/>
                                          </p:stCondLst>
                                        </p:cTn>
                                        <p:tgtEl>
                                          <p:spTgt spid="29"/>
                                        </p:tgtEl>
                                        <p:attrNameLst>
                                          <p:attrName>r</p:attrName>
                                        </p:attrNameLst>
                                      </p:cBhvr>
                                    </p:animRot>
                                    <p:animRot by="-240000">
                                      <p:cBhvr>
                                        <p:cTn id="27" dur="200" fill="hold">
                                          <p:stCondLst>
                                            <p:cond delay="600"/>
                                          </p:stCondLst>
                                        </p:cTn>
                                        <p:tgtEl>
                                          <p:spTgt spid="29"/>
                                        </p:tgtEl>
                                        <p:attrNameLst>
                                          <p:attrName>r</p:attrName>
                                        </p:attrNameLst>
                                      </p:cBhvr>
                                    </p:animRot>
                                    <p:animRot by="120000">
                                      <p:cBhvr>
                                        <p:cTn id="28"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37" name="Group 36">
            <a:extLst>
              <a:ext uri="{FF2B5EF4-FFF2-40B4-BE49-F238E27FC236}">
                <a16:creationId xmlns:a16="http://schemas.microsoft.com/office/drawing/2014/main" id="{D08DAD9C-E9D6-431B-9279-79B1CEB1A320}"/>
              </a:ext>
            </a:extLst>
          </p:cNvPr>
          <p:cNvGrpSpPr/>
          <p:nvPr/>
        </p:nvGrpSpPr>
        <p:grpSpPr>
          <a:xfrm>
            <a:off x="4164965" y="-75565"/>
            <a:ext cx="3930650" cy="1303020"/>
            <a:chOff x="6559" y="-119"/>
            <a:chExt cx="6190" cy="2052"/>
          </a:xfrm>
        </p:grpSpPr>
        <p:pic>
          <p:nvPicPr>
            <p:cNvPr id="38" name="Picture 37" descr="Picture1">
              <a:extLst>
                <a:ext uri="{FF2B5EF4-FFF2-40B4-BE49-F238E27FC236}">
                  <a16:creationId xmlns:a16="http://schemas.microsoft.com/office/drawing/2014/main" id="{7478017C-8FBA-4056-AB70-483B03A6F37E}"/>
                </a:ext>
              </a:extLst>
            </p:cNvPr>
            <p:cNvPicPr>
              <a:picLocks noChangeAspect="1"/>
            </p:cNvPicPr>
            <p:nvPr/>
          </p:nvPicPr>
          <p:blipFill>
            <a:blip r:embed="rId8"/>
            <a:stretch>
              <a:fillRect/>
            </a:stretch>
          </p:blipFill>
          <p:spPr>
            <a:xfrm>
              <a:off x="6559" y="-119"/>
              <a:ext cx="6190" cy="2052"/>
            </a:xfrm>
            <a:prstGeom prst="rect">
              <a:avLst/>
            </a:prstGeom>
          </p:spPr>
        </p:pic>
        <p:sp>
          <p:nvSpPr>
            <p:cNvPr id="39" name="文本框 14">
              <a:extLst>
                <a:ext uri="{FF2B5EF4-FFF2-40B4-BE49-F238E27FC236}">
                  <a16:creationId xmlns:a16="http://schemas.microsoft.com/office/drawing/2014/main" id="{6E295B9A-E777-4BE0-95C5-6AA6679349FC}"/>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46" name="矩形 39">
            <a:extLst>
              <a:ext uri="{FF2B5EF4-FFF2-40B4-BE49-F238E27FC236}">
                <a16:creationId xmlns:a16="http://schemas.microsoft.com/office/drawing/2014/main" id="{16BCA70D-1710-4A62-9D59-23F708353800}"/>
              </a:ext>
            </a:extLst>
          </p:cNvPr>
          <p:cNvSpPr/>
          <p:nvPr/>
        </p:nvSpPr>
        <p:spPr>
          <a:xfrm>
            <a:off x="4695468" y="1390920"/>
            <a:ext cx="6088646" cy="1200329"/>
          </a:xfrm>
          <a:prstGeom prst="rect">
            <a:avLst/>
          </a:prstGeom>
        </p:spPr>
        <p:txBody>
          <a:bodyPr wrap="square">
            <a:spAutoFit/>
            <a:scene3d>
              <a:camera prst="orthographicFront"/>
              <a:lightRig rig="threePt" dir="t"/>
            </a:scene3d>
            <a:sp3d contourW="12700"/>
          </a:bodyPr>
          <a:lstStyle/>
          <a:p>
            <a:pPr lvl="0"/>
            <a:r>
              <a:rPr lang="vi-VN" altLang="zh-CN" sz="3500" b="1">
                <a:solidFill>
                  <a:prstClr val="black"/>
                </a:solidFill>
                <a:latin typeface="Calibri" panose="020F0502020204030204" pitchFamily="34" charset="0"/>
                <a:ea typeface="汉仪夏日体W" panose="00020600040101010101" pitchFamily="18" charset="-122"/>
                <a:cs typeface="Calibri" panose="020F0502020204030204" pitchFamily="34" charset="0"/>
              </a:rPr>
              <a:t>nhớ về những việc hoặc chuyện xảy ra, còn gọi là hồi tưởng.</a:t>
            </a:r>
            <a:endParaRPr kumimoji="0" lang="en-US" altLang="zh-CN" sz="35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7" name="Text Box 52">
            <a:extLst>
              <a:ext uri="{FF2B5EF4-FFF2-40B4-BE49-F238E27FC236}">
                <a16:creationId xmlns:a16="http://schemas.microsoft.com/office/drawing/2014/main" id="{CFA50303-6705-48B4-9971-C51054278625}"/>
              </a:ext>
            </a:extLst>
          </p:cNvPr>
          <p:cNvSpPr txBox="1"/>
          <p:nvPr/>
        </p:nvSpPr>
        <p:spPr>
          <a:xfrm>
            <a:off x="2601044" y="2593816"/>
            <a:ext cx="9544050"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en-US" sz="2800" i="1">
                <a:solidFill>
                  <a:srgbClr val="C00000"/>
                </a:solidFill>
                <a:latin typeface="Calibri" panose="020F0502020204030204" pitchFamily="34" charset="0"/>
                <a:cs typeface="Calibri" panose="020F0502020204030204" pitchFamily="34" charset="0"/>
              </a:rPr>
              <a:t>Nhớ lại</a:t>
            </a:r>
            <a:r>
              <a:rPr lang="en-US" sz="2800" i="1">
                <a:solidFill>
                  <a:srgbClr val="00B050"/>
                </a:solidFill>
                <a:latin typeface="Calibri" panose="020F0502020204030204" pitchFamily="34" charset="0"/>
                <a:cs typeface="Calibri" panose="020F0502020204030204" pitchFamily="34" charset="0"/>
              </a:rPr>
              <a:t> buổi đầu đi học</a:t>
            </a:r>
          </a:p>
        </p:txBody>
      </p:sp>
      <p:grpSp>
        <p:nvGrpSpPr>
          <p:cNvPr id="9" name="Group 8">
            <a:extLst>
              <a:ext uri="{FF2B5EF4-FFF2-40B4-BE49-F238E27FC236}">
                <a16:creationId xmlns:a16="http://schemas.microsoft.com/office/drawing/2014/main" id="{2D702AA4-911F-4A5C-9B95-2D0C0C2AA09E}"/>
              </a:ext>
            </a:extLst>
          </p:cNvPr>
          <p:cNvGrpSpPr/>
          <p:nvPr/>
        </p:nvGrpSpPr>
        <p:grpSpPr>
          <a:xfrm>
            <a:off x="291466" y="3323434"/>
            <a:ext cx="5391151" cy="2347913"/>
            <a:chOff x="291466" y="3323434"/>
            <a:chExt cx="5391151" cy="2347913"/>
          </a:xfrm>
        </p:grpSpPr>
        <p:sp>
          <p:nvSpPr>
            <p:cNvPr id="8" name="Oval 7">
              <a:extLst>
                <a:ext uri="{FF2B5EF4-FFF2-40B4-BE49-F238E27FC236}">
                  <a16:creationId xmlns:a16="http://schemas.microsoft.com/office/drawing/2014/main" id="{CB0D2ABC-6748-4D8E-9174-446D91CB2C32}"/>
                </a:ext>
              </a:extLst>
            </p:cNvPr>
            <p:cNvSpPr/>
            <p:nvPr/>
          </p:nvSpPr>
          <p:spPr>
            <a:xfrm>
              <a:off x="454004" y="3525478"/>
              <a:ext cx="2007728" cy="1884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914E635-E2D2-4FA4-A016-9C3545E9C8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911" y="3851874"/>
              <a:ext cx="1294905" cy="1291031"/>
            </a:xfrm>
            <a:prstGeom prst="rect">
              <a:avLst/>
            </a:prstGeom>
          </p:spPr>
        </p:pic>
        <p:grpSp>
          <p:nvGrpSpPr>
            <p:cNvPr id="48" name="组合 1">
              <a:extLst>
                <a:ext uri="{FF2B5EF4-FFF2-40B4-BE49-F238E27FC236}">
                  <a16:creationId xmlns:a16="http://schemas.microsoft.com/office/drawing/2014/main" id="{AFF9B28A-B2AE-4311-883C-0D74D820DC6C}"/>
                </a:ext>
              </a:extLst>
            </p:cNvPr>
            <p:cNvGrpSpPr/>
            <p:nvPr/>
          </p:nvGrpSpPr>
          <p:grpSpPr>
            <a:xfrm>
              <a:off x="291466" y="3323434"/>
              <a:ext cx="5391151" cy="2347913"/>
              <a:chOff x="990601" y="1808324"/>
              <a:chExt cx="5391151" cy="2347913"/>
            </a:xfrm>
          </p:grpSpPr>
          <p:sp>
            <p:nvSpPr>
              <p:cNvPr id="49" name="MH_Text_1">
                <a:extLst>
                  <a:ext uri="{FF2B5EF4-FFF2-40B4-BE49-F238E27FC236}">
                    <a16:creationId xmlns:a16="http://schemas.microsoft.com/office/drawing/2014/main" id="{C8DA7C9D-4382-4DFD-89AF-3EBF04A65CA6}"/>
                  </a:ext>
                </a:extLst>
              </p:cNvPr>
              <p:cNvSpPr/>
              <p:nvPr>
                <p:custDataLst>
                  <p:tags r:id="rId3"/>
                </p:custDataLst>
              </p:nvPr>
            </p:nvSpPr>
            <p:spPr>
              <a:xfrm>
                <a:off x="3175002" y="2582389"/>
                <a:ext cx="32067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50" name="MH_Other_1">
                <a:extLst>
                  <a:ext uri="{FF2B5EF4-FFF2-40B4-BE49-F238E27FC236}">
                    <a16:creationId xmlns:a16="http://schemas.microsoft.com/office/drawing/2014/main" id="{7E1264F2-BC80-4971-8747-9994C1E2DEFD}"/>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51" name="矩形 39">
                <a:extLst>
                  <a:ext uri="{FF2B5EF4-FFF2-40B4-BE49-F238E27FC236}">
                    <a16:creationId xmlns:a16="http://schemas.microsoft.com/office/drawing/2014/main" id="{C3A5384C-7484-4667-B5BF-FC48273E0A38}"/>
                  </a:ext>
                </a:extLst>
              </p:cNvPr>
              <p:cNvSpPr/>
              <p:nvPr/>
            </p:nvSpPr>
            <p:spPr>
              <a:xfrm>
                <a:off x="3454401" y="2478884"/>
                <a:ext cx="2927350"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vi-VN"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tựu trường</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grpSp>
      <p:sp>
        <p:nvSpPr>
          <p:cNvPr id="52" name="矩形 39">
            <a:extLst>
              <a:ext uri="{FF2B5EF4-FFF2-40B4-BE49-F238E27FC236}">
                <a16:creationId xmlns:a16="http://schemas.microsoft.com/office/drawing/2014/main" id="{F68FAD9A-1595-403A-8AE2-C1C38D0958F0}"/>
              </a:ext>
            </a:extLst>
          </p:cNvPr>
          <p:cNvSpPr/>
          <p:nvPr/>
        </p:nvSpPr>
        <p:spPr>
          <a:xfrm>
            <a:off x="5703739" y="4276510"/>
            <a:ext cx="5564505" cy="646331"/>
          </a:xfrm>
          <a:prstGeom prst="rect">
            <a:avLst/>
          </a:prstGeom>
        </p:spPr>
        <p:txBody>
          <a:bodyPr wrap="square">
            <a:spAutoFit/>
            <a:scene3d>
              <a:camera prst="orthographicFront"/>
              <a:lightRig rig="threePt" dir="t"/>
            </a:scene3d>
            <a:sp3d contourW="12700"/>
          </a:bodyPr>
          <a:lstStyle/>
          <a:p>
            <a:pPr lvl="0"/>
            <a:r>
              <a:rPr lang="vi-VN" altLang="zh-CN" sz="3600" b="1">
                <a:solidFill>
                  <a:prstClr val="black"/>
                </a:solidFill>
                <a:latin typeface="Calibri" panose="020F0502020204030204" pitchFamily="34" charset="0"/>
                <a:ea typeface="汉仪夏日体W" panose="00020600040101010101" pitchFamily="18" charset="-122"/>
                <a:cs typeface="Calibri" panose="020F0502020204030204" pitchFamily="34" charset="0"/>
              </a:rPr>
              <a:t>đến trường sau kì nghỉ hè</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45">
            <a:extLst>
              <a:ext uri="{FF2B5EF4-FFF2-40B4-BE49-F238E27FC236}">
                <a16:creationId xmlns:a16="http://schemas.microsoft.com/office/drawing/2014/main" id="{DF52089D-4DD9-4D40-8931-A3750EDFC952}"/>
              </a:ext>
            </a:extLst>
          </p:cNvPr>
          <p:cNvSpPr txBox="1"/>
          <p:nvPr/>
        </p:nvSpPr>
        <p:spPr>
          <a:xfrm>
            <a:off x="2564764" y="4992029"/>
            <a:ext cx="9544050" cy="1490536"/>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B050"/>
                </a:solidFill>
                <a:latin typeface="Calibri" panose="020F0502020204030204" pitchFamily="34" charset="0"/>
                <a:cs typeface="Calibri" panose="020F0502020204030204" pitchFamily="34" charset="0"/>
              </a:rPr>
              <a:t>Hằng năm cứ vào cuối thu, lá ngoài đường rụng nhiều và trên không có những đám mây bàng bạc, lòng tôi lại nao nức những kỉ niệm mơn man của buổi </a:t>
            </a:r>
            <a:r>
              <a:rPr lang="vi-VN" sz="2800" i="1">
                <a:solidFill>
                  <a:srgbClr val="C00000"/>
                </a:solidFill>
                <a:latin typeface="Calibri" panose="020F0502020204030204" pitchFamily="34" charset="0"/>
                <a:cs typeface="Calibri" panose="020F0502020204030204" pitchFamily="34" charset="0"/>
              </a:rPr>
              <a:t>tựu trường. </a:t>
            </a:r>
            <a:endParaRPr kumimoji="0" lang="en-US" sz="2800" b="0" i="1"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F7CC9E08-019E-4FFA-B9F9-38E095849944}"/>
              </a:ext>
            </a:extLst>
          </p:cNvPr>
          <p:cNvGrpSpPr/>
          <p:nvPr/>
        </p:nvGrpSpPr>
        <p:grpSpPr>
          <a:xfrm>
            <a:off x="-462468" y="802640"/>
            <a:ext cx="5052883" cy="2348230"/>
            <a:chOff x="-462468" y="802640"/>
            <a:chExt cx="5052883" cy="2348230"/>
          </a:xfrm>
        </p:grpSpPr>
        <p:grpSp>
          <p:nvGrpSpPr>
            <p:cNvPr id="41" name="组合 1">
              <a:extLst>
                <a:ext uri="{FF2B5EF4-FFF2-40B4-BE49-F238E27FC236}">
                  <a16:creationId xmlns:a16="http://schemas.microsoft.com/office/drawing/2014/main" id="{9C4B0CFA-87F5-4CD3-9DA5-ED3223F18EE6}"/>
                </a:ext>
              </a:extLst>
            </p:cNvPr>
            <p:cNvGrpSpPr/>
            <p:nvPr/>
          </p:nvGrpSpPr>
          <p:grpSpPr>
            <a:xfrm>
              <a:off x="291465" y="802640"/>
              <a:ext cx="4298950" cy="2348230"/>
              <a:chOff x="990601" y="1808324"/>
              <a:chExt cx="4298951" cy="2347913"/>
            </a:xfrm>
          </p:grpSpPr>
          <p:sp>
            <p:nvSpPr>
              <p:cNvPr id="43" name="MH_Text_1">
                <a:extLst>
                  <a:ext uri="{FF2B5EF4-FFF2-40B4-BE49-F238E27FC236}">
                    <a16:creationId xmlns:a16="http://schemas.microsoft.com/office/drawing/2014/main" id="{E85E063A-3F7A-4EA7-984F-997682BE7412}"/>
                  </a:ext>
                </a:extLst>
              </p:cNvPr>
              <p:cNvSpPr/>
              <p:nvPr>
                <p:custDataLst>
                  <p:tags r:id="rId1"/>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44" name="MH_Other_1">
                <a:extLst>
                  <a:ext uri="{FF2B5EF4-FFF2-40B4-BE49-F238E27FC236}">
                    <a16:creationId xmlns:a16="http://schemas.microsoft.com/office/drawing/2014/main" id="{396EE487-1C51-4533-86B1-99E774DC3D09}"/>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45" name="矩形 39">
                <a:extLst>
                  <a:ext uri="{FF2B5EF4-FFF2-40B4-BE49-F238E27FC236}">
                    <a16:creationId xmlns:a16="http://schemas.microsoft.com/office/drawing/2014/main" id="{D6051FA5-6F3E-46FC-88B8-8568D0009DF2}"/>
                  </a:ext>
                </a:extLst>
              </p:cNvPr>
              <p:cNvSpPr/>
              <p:nvPr/>
            </p:nvSpPr>
            <p:spPr>
              <a:xfrm>
                <a:off x="3352166" y="2478884"/>
                <a:ext cx="1937385"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nhớ lại</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3" name="Picture 2">
              <a:extLst>
                <a:ext uri="{FF2B5EF4-FFF2-40B4-BE49-F238E27FC236}">
                  <a16:creationId xmlns:a16="http://schemas.microsoft.com/office/drawing/2014/main" id="{36A7D9E1-B9DC-49F0-B18B-4409B1FB8B55}"/>
                </a:ext>
              </a:extLst>
            </p:cNvPr>
            <p:cNvPicPr>
              <a:picLocks noChangeAspect="1"/>
            </p:cNvPicPr>
            <p:nvPr/>
          </p:nvPicPr>
          <p:blipFill rotWithShape="1">
            <a:blip r:embed="rId10">
              <a:extLst>
                <a:ext uri="{28A0092B-C50C-407E-A947-70E740481C1C}">
                  <a14:useLocalDpi xmlns:a14="http://schemas.microsoft.com/office/drawing/2010/main" val="0"/>
                </a:ext>
              </a:extLst>
            </a:blip>
            <a:srcRect t="37520" b="5529"/>
            <a:stretch/>
          </p:blipFill>
          <p:spPr>
            <a:xfrm>
              <a:off x="-462468" y="1262538"/>
              <a:ext cx="3012995" cy="1715927"/>
            </a:xfrm>
            <a:prstGeom prst="rect">
              <a:avLst/>
            </a:prstGeom>
          </p:spPr>
        </p:pic>
        <p:sp>
          <p:nvSpPr>
            <p:cNvPr id="6" name="Thought Bubble: Cloud 5">
              <a:extLst>
                <a:ext uri="{FF2B5EF4-FFF2-40B4-BE49-F238E27FC236}">
                  <a16:creationId xmlns:a16="http://schemas.microsoft.com/office/drawing/2014/main" id="{0155BC16-B067-4CC4-9390-0DF0B4464020}"/>
                </a:ext>
              </a:extLst>
            </p:cNvPr>
            <p:cNvSpPr/>
            <p:nvPr/>
          </p:nvSpPr>
          <p:spPr>
            <a:xfrm>
              <a:off x="1457868" y="1089974"/>
              <a:ext cx="703943" cy="684046"/>
            </a:xfrm>
            <a:prstGeom prst="cloudCallout">
              <a:avLst>
                <a:gd name="adj1" fmla="val -72380"/>
                <a:gd name="adj2" fmla="val 370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C1E581A-6837-481A-815B-EE71E2E015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7373" y="1258133"/>
              <a:ext cx="382762" cy="381617"/>
            </a:xfrm>
            <a:prstGeom prst="rect">
              <a:avLst/>
            </a:prstGeom>
          </p:spPr>
        </p:pic>
      </p:grpSp>
    </p:spTree>
    <p:extLst>
      <p:ext uri="{BB962C8B-B14F-4D97-AF65-F5344CB8AC3E}">
        <p14:creationId xmlns:p14="http://schemas.microsoft.com/office/powerpoint/2010/main" val="199165166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randombar(horizontal)">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500"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anim calcmode="lin" valueType="num">
                                      <p:cBhvr>
                                        <p:cTn id="19" dur="500" fill="hold"/>
                                        <p:tgtEl>
                                          <p:spTgt spid="47"/>
                                        </p:tgtEl>
                                        <p:attrNameLst>
                                          <p:attrName>ppt_x</p:attrName>
                                        </p:attrNameLst>
                                      </p:cBhvr>
                                      <p:tavLst>
                                        <p:tav tm="0">
                                          <p:val>
                                            <p:strVal val="#ppt_x"/>
                                          </p:val>
                                        </p:tav>
                                        <p:tav tm="100000">
                                          <p:val>
                                            <p:strVal val="#ppt_x"/>
                                          </p:val>
                                        </p:tav>
                                      </p:tavLst>
                                    </p:anim>
                                    <p:anim calcmode="lin" valueType="num">
                                      <p:cBhvr>
                                        <p:cTn id="20"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randombar(horizontal)">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500"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anim calcmode="lin" valueType="num">
                                      <p:cBhvr>
                                        <p:cTn id="37" dur="500" fill="hold"/>
                                        <p:tgtEl>
                                          <p:spTgt spid="53"/>
                                        </p:tgtEl>
                                        <p:attrNameLst>
                                          <p:attrName>ppt_x</p:attrName>
                                        </p:attrNameLst>
                                      </p:cBhvr>
                                      <p:tavLst>
                                        <p:tav tm="0">
                                          <p:val>
                                            <p:strVal val="#ppt_x"/>
                                          </p:val>
                                        </p:tav>
                                        <p:tav tm="100000">
                                          <p:val>
                                            <p:strVal val="#ppt_x"/>
                                          </p:val>
                                        </p:tav>
                                      </p:tavLst>
                                    </p:anim>
                                    <p:anim calcmode="lin" valueType="num">
                                      <p:cBhvr>
                                        <p:cTn id="3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52" grpId="0"/>
      <p:bldP spid="52" grpId="1"/>
      <p:bldP spid="53" grpId="0"/>
      <p:bldP spid="5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33" name="组合 1">
            <a:extLst>
              <a:ext uri="{FF2B5EF4-FFF2-40B4-BE49-F238E27FC236}">
                <a16:creationId xmlns:a16="http://schemas.microsoft.com/office/drawing/2014/main" id="{9C07C6AA-77BC-4120-8F7A-F82C66AFEF0B}"/>
              </a:ext>
            </a:extLst>
          </p:cNvPr>
          <p:cNvGrpSpPr/>
          <p:nvPr/>
        </p:nvGrpSpPr>
        <p:grpSpPr>
          <a:xfrm>
            <a:off x="-248135" y="-121512"/>
            <a:ext cx="1067931" cy="945425"/>
            <a:chOff x="-248135" y="-121512"/>
            <a:chExt cx="1067931" cy="945425"/>
          </a:xfrm>
        </p:grpSpPr>
        <p:pic>
          <p:nvPicPr>
            <p:cNvPr id="34" name="图片 6">
              <a:extLst>
                <a:ext uri="{FF2B5EF4-FFF2-40B4-BE49-F238E27FC236}">
                  <a16:creationId xmlns:a16="http://schemas.microsoft.com/office/drawing/2014/main" id="{940C00F4-E29D-4A0D-83C3-5D96744B33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35" name="图片 7">
              <a:extLst>
                <a:ext uri="{FF2B5EF4-FFF2-40B4-BE49-F238E27FC236}">
                  <a16:creationId xmlns:a16="http://schemas.microsoft.com/office/drawing/2014/main" id="{C6CEDA32-8966-4670-B5FE-857444128D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36" name="图片 20">
            <a:extLst>
              <a:ext uri="{FF2B5EF4-FFF2-40B4-BE49-F238E27FC236}">
                <a16:creationId xmlns:a16="http://schemas.microsoft.com/office/drawing/2014/main" id="{891F3353-B3C7-46D4-85CB-D073C4E56D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37" name="Group 36">
            <a:extLst>
              <a:ext uri="{FF2B5EF4-FFF2-40B4-BE49-F238E27FC236}">
                <a16:creationId xmlns:a16="http://schemas.microsoft.com/office/drawing/2014/main" id="{D08DAD9C-E9D6-431B-9279-79B1CEB1A320}"/>
              </a:ext>
            </a:extLst>
          </p:cNvPr>
          <p:cNvGrpSpPr/>
          <p:nvPr/>
        </p:nvGrpSpPr>
        <p:grpSpPr>
          <a:xfrm>
            <a:off x="4164965" y="-75565"/>
            <a:ext cx="3930650" cy="1303020"/>
            <a:chOff x="6559" y="-119"/>
            <a:chExt cx="6190" cy="2052"/>
          </a:xfrm>
        </p:grpSpPr>
        <p:pic>
          <p:nvPicPr>
            <p:cNvPr id="38" name="Picture 37" descr="Picture1">
              <a:extLst>
                <a:ext uri="{FF2B5EF4-FFF2-40B4-BE49-F238E27FC236}">
                  <a16:creationId xmlns:a16="http://schemas.microsoft.com/office/drawing/2014/main" id="{7478017C-8FBA-4056-AB70-483B03A6F37E}"/>
                </a:ext>
              </a:extLst>
            </p:cNvPr>
            <p:cNvPicPr>
              <a:picLocks noChangeAspect="1"/>
            </p:cNvPicPr>
            <p:nvPr/>
          </p:nvPicPr>
          <p:blipFill>
            <a:blip r:embed="rId10"/>
            <a:stretch>
              <a:fillRect/>
            </a:stretch>
          </p:blipFill>
          <p:spPr>
            <a:xfrm>
              <a:off x="6559" y="-119"/>
              <a:ext cx="6190" cy="2052"/>
            </a:xfrm>
            <a:prstGeom prst="rect">
              <a:avLst/>
            </a:prstGeom>
          </p:spPr>
        </p:pic>
        <p:sp>
          <p:nvSpPr>
            <p:cNvPr id="39" name="文本框 14">
              <a:extLst>
                <a:ext uri="{FF2B5EF4-FFF2-40B4-BE49-F238E27FC236}">
                  <a16:creationId xmlns:a16="http://schemas.microsoft.com/office/drawing/2014/main" id="{6E295B9A-E777-4BE0-95C5-6AA6679349FC}"/>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46" name="矩形 39">
            <a:extLst>
              <a:ext uri="{FF2B5EF4-FFF2-40B4-BE49-F238E27FC236}">
                <a16:creationId xmlns:a16="http://schemas.microsoft.com/office/drawing/2014/main" id="{16BCA70D-1710-4A62-9D59-23F708353800}"/>
              </a:ext>
            </a:extLst>
          </p:cNvPr>
          <p:cNvSpPr/>
          <p:nvPr/>
        </p:nvSpPr>
        <p:spPr>
          <a:xfrm>
            <a:off x="5121542" y="1624163"/>
            <a:ext cx="6088646" cy="63094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500" b="1">
                <a:solidFill>
                  <a:prstClr val="black"/>
                </a:solidFill>
                <a:latin typeface="Calibri" panose="020F0502020204030204" pitchFamily="34" charset="0"/>
                <a:ea typeface="汉仪夏日体W" panose="00020600040101010101" pitchFamily="18" charset="-122"/>
                <a:cs typeface="Calibri" panose="020F0502020204030204" pitchFamily="34" charset="0"/>
              </a:rPr>
              <a:t>: hăm hở, phấn khởi</a:t>
            </a:r>
            <a:endParaRPr kumimoji="0" lang="en-US" altLang="zh-CN" sz="35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7" name="Text Box 52">
            <a:extLst>
              <a:ext uri="{FF2B5EF4-FFF2-40B4-BE49-F238E27FC236}">
                <a16:creationId xmlns:a16="http://schemas.microsoft.com/office/drawing/2014/main" id="{CFA50303-6705-48B4-9971-C51054278625}"/>
              </a:ext>
            </a:extLst>
          </p:cNvPr>
          <p:cNvSpPr txBox="1"/>
          <p:nvPr/>
        </p:nvSpPr>
        <p:spPr>
          <a:xfrm>
            <a:off x="2564764" y="2452817"/>
            <a:ext cx="9544050" cy="1490536"/>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70C0"/>
                </a:solidFill>
                <a:latin typeface="Calibri" panose="020F0502020204030204" pitchFamily="34" charset="0"/>
                <a:cs typeface="Calibri" panose="020F0502020204030204" pitchFamily="34" charset="0"/>
              </a:rPr>
              <a:t>Hằng năm cứ vào cuối thu, lá ngoài đường rụng nhiều và trên không có những đám mây bàng bạc, lòng tôi lại </a:t>
            </a:r>
            <a:r>
              <a:rPr lang="vi-VN" sz="2800" i="1">
                <a:solidFill>
                  <a:srgbClr val="FF0000"/>
                </a:solidFill>
                <a:latin typeface="Calibri" panose="020F0502020204030204" pitchFamily="34" charset="0"/>
                <a:cs typeface="Calibri" panose="020F0502020204030204" pitchFamily="34" charset="0"/>
              </a:rPr>
              <a:t>nao nức</a:t>
            </a:r>
            <a:r>
              <a:rPr lang="vi-VN" sz="2800" i="1">
                <a:solidFill>
                  <a:srgbClr val="0070C0"/>
                </a:solidFill>
                <a:latin typeface="Calibri" panose="020F0502020204030204" pitchFamily="34" charset="0"/>
                <a:cs typeface="Calibri" panose="020F0502020204030204" pitchFamily="34" charset="0"/>
              </a:rPr>
              <a:t> những kỉ niệm mơn man của buổi tựu trường. </a:t>
            </a:r>
            <a:endParaRPr kumimoji="0" lang="en-US" sz="2800" b="0"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endParaRPr>
          </a:p>
        </p:txBody>
      </p:sp>
      <p:sp>
        <p:nvSpPr>
          <p:cNvPr id="52" name="矩形 39">
            <a:extLst>
              <a:ext uri="{FF2B5EF4-FFF2-40B4-BE49-F238E27FC236}">
                <a16:creationId xmlns:a16="http://schemas.microsoft.com/office/drawing/2014/main" id="{F68FAD9A-1595-403A-8AE2-C1C38D0958F0}"/>
              </a:ext>
            </a:extLst>
          </p:cNvPr>
          <p:cNvSpPr/>
          <p:nvPr/>
        </p:nvSpPr>
        <p:spPr>
          <a:xfrm>
            <a:off x="5829574" y="4166260"/>
            <a:ext cx="5564505"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solidFill>
                <a:latin typeface="Calibri" panose="020F0502020204030204" pitchFamily="34" charset="0"/>
                <a:ea typeface="汉仪夏日体W" panose="00020600040101010101" pitchFamily="18" charset="-122"/>
                <a:cs typeface="Calibri" panose="020F0502020204030204" pitchFamily="34" charset="0"/>
              </a:rPr>
              <a:t>: sáng sủa và thoáng rộng</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45">
            <a:extLst>
              <a:ext uri="{FF2B5EF4-FFF2-40B4-BE49-F238E27FC236}">
                <a16:creationId xmlns:a16="http://schemas.microsoft.com/office/drawing/2014/main" id="{DF52089D-4DD9-4D40-8931-A3750EDFC952}"/>
              </a:ext>
            </a:extLst>
          </p:cNvPr>
          <p:cNvSpPr txBox="1"/>
          <p:nvPr/>
        </p:nvSpPr>
        <p:spPr>
          <a:xfrm>
            <a:off x="2564764" y="4992029"/>
            <a:ext cx="9544050" cy="1490536"/>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70C0"/>
                </a:solidFill>
                <a:latin typeface="Calibri" panose="020F0502020204030204" pitchFamily="34" charset="0"/>
                <a:cs typeface="Calibri" panose="020F0502020204030204" pitchFamily="34" charset="0"/>
              </a:rPr>
              <a:t>Tôi quên thế nào được những cảm giác trong sáng ấy nảy nở trong lòng tôi như mấy cánh hoa tươi mỉm cười giữa bầu trời </a:t>
            </a:r>
            <a:r>
              <a:rPr lang="vi-VN" sz="2800" i="1">
                <a:solidFill>
                  <a:srgbClr val="FF0000"/>
                </a:solidFill>
                <a:latin typeface="Calibri" panose="020F0502020204030204" pitchFamily="34" charset="0"/>
                <a:cs typeface="Calibri" panose="020F0502020204030204" pitchFamily="34" charset="0"/>
              </a:rPr>
              <a:t>quang đãng.</a:t>
            </a:r>
            <a:endParaRPr kumimoji="0" lang="en-US" sz="2800" b="0" i="1"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1EB6134-3E8C-4753-92D5-61361E761186}"/>
              </a:ext>
            </a:extLst>
          </p:cNvPr>
          <p:cNvGrpSpPr/>
          <p:nvPr/>
        </p:nvGrpSpPr>
        <p:grpSpPr>
          <a:xfrm>
            <a:off x="167764" y="802640"/>
            <a:ext cx="4758565" cy="2348230"/>
            <a:chOff x="167764" y="802640"/>
            <a:chExt cx="4758565" cy="2348230"/>
          </a:xfrm>
        </p:grpSpPr>
        <p:grpSp>
          <p:nvGrpSpPr>
            <p:cNvPr id="41" name="组合 1">
              <a:extLst>
                <a:ext uri="{FF2B5EF4-FFF2-40B4-BE49-F238E27FC236}">
                  <a16:creationId xmlns:a16="http://schemas.microsoft.com/office/drawing/2014/main" id="{9C4B0CFA-87F5-4CD3-9DA5-ED3223F18EE6}"/>
                </a:ext>
              </a:extLst>
            </p:cNvPr>
            <p:cNvGrpSpPr/>
            <p:nvPr/>
          </p:nvGrpSpPr>
          <p:grpSpPr>
            <a:xfrm>
              <a:off x="291465" y="802640"/>
              <a:ext cx="4634864" cy="2348230"/>
              <a:chOff x="990601" y="1808324"/>
              <a:chExt cx="4634865" cy="2347913"/>
            </a:xfrm>
          </p:grpSpPr>
          <p:sp>
            <p:nvSpPr>
              <p:cNvPr id="43" name="MH_Text_1">
                <a:extLst>
                  <a:ext uri="{FF2B5EF4-FFF2-40B4-BE49-F238E27FC236}">
                    <a16:creationId xmlns:a16="http://schemas.microsoft.com/office/drawing/2014/main" id="{E85E063A-3F7A-4EA7-984F-997682BE7412}"/>
                  </a:ext>
                </a:extLst>
              </p:cNvPr>
              <p:cNvSpPr/>
              <p:nvPr>
                <p:custDataLst>
                  <p:tags r:id="rId3"/>
                </p:custDataLst>
              </p:nvPr>
            </p:nvSpPr>
            <p:spPr>
              <a:xfrm>
                <a:off x="3175001" y="2582389"/>
                <a:ext cx="2450464"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44" name="MH_Other_1">
                <a:extLst>
                  <a:ext uri="{FF2B5EF4-FFF2-40B4-BE49-F238E27FC236}">
                    <a16:creationId xmlns:a16="http://schemas.microsoft.com/office/drawing/2014/main" id="{396EE487-1C51-4533-86B1-99E774DC3D09}"/>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45" name="矩形 39">
                <a:extLst>
                  <a:ext uri="{FF2B5EF4-FFF2-40B4-BE49-F238E27FC236}">
                    <a16:creationId xmlns:a16="http://schemas.microsoft.com/office/drawing/2014/main" id="{D6051FA5-6F3E-46FC-88B8-8568D0009DF2}"/>
                  </a:ext>
                </a:extLst>
              </p:cNvPr>
              <p:cNvSpPr/>
              <p:nvPr/>
            </p:nvSpPr>
            <p:spPr>
              <a:xfrm>
                <a:off x="3352166" y="2478884"/>
                <a:ext cx="227330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nao nức</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6" name="Picture 2" descr="Trẻ Em, Học Sinh, Đến Trường, Đi Học, Tải hình PNG 162 - Free.Vector6.com">
              <a:extLst>
                <a:ext uri="{FF2B5EF4-FFF2-40B4-BE49-F238E27FC236}">
                  <a16:creationId xmlns:a16="http://schemas.microsoft.com/office/drawing/2014/main" id="{5790FEC3-49F8-43DF-891D-B106E9902E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64" y="1066935"/>
              <a:ext cx="2587502" cy="19406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C59D4C62-DC67-460A-A1DD-1F9E707BB324}"/>
              </a:ext>
            </a:extLst>
          </p:cNvPr>
          <p:cNvGrpSpPr/>
          <p:nvPr/>
        </p:nvGrpSpPr>
        <p:grpSpPr>
          <a:xfrm>
            <a:off x="291466" y="3323434"/>
            <a:ext cx="5391151" cy="2347913"/>
            <a:chOff x="291466" y="3323434"/>
            <a:chExt cx="5391151" cy="2347913"/>
          </a:xfrm>
        </p:grpSpPr>
        <p:grpSp>
          <p:nvGrpSpPr>
            <p:cNvPr id="48" name="组合 1">
              <a:extLst>
                <a:ext uri="{FF2B5EF4-FFF2-40B4-BE49-F238E27FC236}">
                  <a16:creationId xmlns:a16="http://schemas.microsoft.com/office/drawing/2014/main" id="{AFF9B28A-B2AE-4311-883C-0D74D820DC6C}"/>
                </a:ext>
              </a:extLst>
            </p:cNvPr>
            <p:cNvGrpSpPr/>
            <p:nvPr/>
          </p:nvGrpSpPr>
          <p:grpSpPr>
            <a:xfrm>
              <a:off x="291466" y="3323434"/>
              <a:ext cx="5391151" cy="2347913"/>
              <a:chOff x="990601" y="1808324"/>
              <a:chExt cx="5391151" cy="2347913"/>
            </a:xfrm>
          </p:grpSpPr>
          <p:sp>
            <p:nvSpPr>
              <p:cNvPr id="49" name="MH_Text_1">
                <a:extLst>
                  <a:ext uri="{FF2B5EF4-FFF2-40B4-BE49-F238E27FC236}">
                    <a16:creationId xmlns:a16="http://schemas.microsoft.com/office/drawing/2014/main" id="{C8DA7C9D-4382-4DFD-89AF-3EBF04A65CA6}"/>
                  </a:ext>
                </a:extLst>
              </p:cNvPr>
              <p:cNvSpPr/>
              <p:nvPr>
                <p:custDataLst>
                  <p:tags r:id="rId1"/>
                </p:custDataLst>
              </p:nvPr>
            </p:nvSpPr>
            <p:spPr>
              <a:xfrm>
                <a:off x="3175002" y="2582389"/>
                <a:ext cx="32067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50" name="MH_Other_1">
                <a:extLst>
                  <a:ext uri="{FF2B5EF4-FFF2-40B4-BE49-F238E27FC236}">
                    <a16:creationId xmlns:a16="http://schemas.microsoft.com/office/drawing/2014/main" id="{7E1264F2-BC80-4971-8747-9994C1E2DEFD}"/>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51" name="矩形 39">
                <a:extLst>
                  <a:ext uri="{FF2B5EF4-FFF2-40B4-BE49-F238E27FC236}">
                    <a16:creationId xmlns:a16="http://schemas.microsoft.com/office/drawing/2014/main" id="{C3A5384C-7484-4667-B5BF-FC48273E0A38}"/>
                  </a:ext>
                </a:extLst>
              </p:cNvPr>
              <p:cNvSpPr/>
              <p:nvPr/>
            </p:nvSpPr>
            <p:spPr>
              <a:xfrm>
                <a:off x="3454401" y="2478884"/>
                <a:ext cx="2927350"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quang đãng</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descr="Hình ảnh Nền Bầu Trời Quang đãng, Bầu Trời Quang đãng Vector Nền Và Tập Tin  Tải về Miễn Phí | Pngtree">
              <a:extLst>
                <a:ext uri="{FF2B5EF4-FFF2-40B4-BE49-F238E27FC236}">
                  <a16:creationId xmlns:a16="http://schemas.microsoft.com/office/drawing/2014/main" id="{70114312-CA99-46B1-9E33-94F64AD0A0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701" y="3425694"/>
              <a:ext cx="2179065" cy="2116977"/>
            </a:xfrm>
            <a:prstGeom prst="ellipse">
              <a:avLst/>
            </a:prstGeom>
            <a:solidFill>
              <a:schemeClr val="bg1"/>
            </a:solidFill>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41211609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500"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anim calcmode="lin" valueType="num">
                                      <p:cBhvr>
                                        <p:cTn id="20" dur="500" fill="hold"/>
                                        <p:tgtEl>
                                          <p:spTgt spid="47"/>
                                        </p:tgtEl>
                                        <p:attrNameLst>
                                          <p:attrName>ppt_x</p:attrName>
                                        </p:attrNameLst>
                                      </p:cBhvr>
                                      <p:tavLst>
                                        <p:tav tm="0">
                                          <p:val>
                                            <p:strVal val="#ppt_x"/>
                                          </p:val>
                                        </p:tav>
                                        <p:tav tm="100000">
                                          <p:val>
                                            <p:strVal val="#ppt_x"/>
                                          </p:val>
                                        </p:tav>
                                      </p:tavLst>
                                    </p:anim>
                                    <p:anim calcmode="lin" valueType="num">
                                      <p:cBhvr>
                                        <p:cTn id="2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360"/>
                                          </p:val>
                                        </p:tav>
                                        <p:tav tm="100000">
                                          <p:val>
                                            <p:fltVal val="0"/>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500"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anim calcmode="lin" valueType="num">
                                      <p:cBhvr>
                                        <p:cTn id="40" dur="500" fill="hold"/>
                                        <p:tgtEl>
                                          <p:spTgt spid="53"/>
                                        </p:tgtEl>
                                        <p:attrNameLst>
                                          <p:attrName>ppt_x</p:attrName>
                                        </p:attrNameLst>
                                      </p:cBhvr>
                                      <p:tavLst>
                                        <p:tav tm="0">
                                          <p:val>
                                            <p:strVal val="#ppt_x"/>
                                          </p:val>
                                        </p:tav>
                                        <p:tav tm="100000">
                                          <p:val>
                                            <p:strVal val="#ppt_x"/>
                                          </p:val>
                                        </p:tav>
                                      </p:tavLst>
                                    </p:anim>
                                    <p:anim calcmode="lin" valueType="num">
                                      <p:cBhvr>
                                        <p:cTn id="41"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52" grpId="0"/>
      <p:bldP spid="52" grpId="1"/>
      <p:bldP spid="53" grpId="0"/>
      <p:bldP spid="53"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32" name="组合 1">
            <a:extLst>
              <a:ext uri="{FF2B5EF4-FFF2-40B4-BE49-F238E27FC236}">
                <a16:creationId xmlns:a16="http://schemas.microsoft.com/office/drawing/2014/main" id="{DB8D35A3-EA9A-45C5-B0EB-7E6732004A71}"/>
              </a:ext>
            </a:extLst>
          </p:cNvPr>
          <p:cNvGrpSpPr/>
          <p:nvPr/>
        </p:nvGrpSpPr>
        <p:grpSpPr>
          <a:xfrm>
            <a:off x="-248135" y="-121512"/>
            <a:ext cx="1067931" cy="945425"/>
            <a:chOff x="-248135" y="-121512"/>
            <a:chExt cx="1067931" cy="945425"/>
          </a:xfrm>
        </p:grpSpPr>
        <p:pic>
          <p:nvPicPr>
            <p:cNvPr id="33" name="图片 6">
              <a:extLst>
                <a:ext uri="{FF2B5EF4-FFF2-40B4-BE49-F238E27FC236}">
                  <a16:creationId xmlns:a16="http://schemas.microsoft.com/office/drawing/2014/main" id="{9C3C58AA-A54E-4426-9E2F-3E3AAA406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34" name="图片 7">
              <a:extLst>
                <a:ext uri="{FF2B5EF4-FFF2-40B4-BE49-F238E27FC236}">
                  <a16:creationId xmlns:a16="http://schemas.microsoft.com/office/drawing/2014/main" id="{44C3FC09-B624-40DE-8E56-3C6157196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35" name="图片 20">
            <a:extLst>
              <a:ext uri="{FF2B5EF4-FFF2-40B4-BE49-F238E27FC236}">
                <a16:creationId xmlns:a16="http://schemas.microsoft.com/office/drawing/2014/main" id="{4F513305-6064-4B52-A882-3A6DE5B751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36" name="Group 35">
            <a:extLst>
              <a:ext uri="{FF2B5EF4-FFF2-40B4-BE49-F238E27FC236}">
                <a16:creationId xmlns:a16="http://schemas.microsoft.com/office/drawing/2014/main" id="{0A4AC535-E776-4A55-B300-6E3FAA91A657}"/>
              </a:ext>
            </a:extLst>
          </p:cNvPr>
          <p:cNvGrpSpPr/>
          <p:nvPr/>
        </p:nvGrpSpPr>
        <p:grpSpPr>
          <a:xfrm>
            <a:off x="4164965" y="-75565"/>
            <a:ext cx="3930650" cy="1303020"/>
            <a:chOff x="6559" y="-119"/>
            <a:chExt cx="6190" cy="2052"/>
          </a:xfrm>
        </p:grpSpPr>
        <p:pic>
          <p:nvPicPr>
            <p:cNvPr id="37" name="Picture 36" descr="Picture1">
              <a:extLst>
                <a:ext uri="{FF2B5EF4-FFF2-40B4-BE49-F238E27FC236}">
                  <a16:creationId xmlns:a16="http://schemas.microsoft.com/office/drawing/2014/main" id="{2515AD86-F87A-4358-8BB5-F672DD0A0885}"/>
                </a:ext>
              </a:extLst>
            </p:cNvPr>
            <p:cNvPicPr>
              <a:picLocks noChangeAspect="1"/>
            </p:cNvPicPr>
            <p:nvPr/>
          </p:nvPicPr>
          <p:blipFill>
            <a:blip r:embed="rId10"/>
            <a:stretch>
              <a:fillRect/>
            </a:stretch>
          </p:blipFill>
          <p:spPr>
            <a:xfrm>
              <a:off x="6559" y="-119"/>
              <a:ext cx="6190" cy="2052"/>
            </a:xfrm>
            <a:prstGeom prst="rect">
              <a:avLst/>
            </a:prstGeom>
          </p:spPr>
        </p:pic>
        <p:sp>
          <p:nvSpPr>
            <p:cNvPr id="38" name="文本框 14">
              <a:extLst>
                <a:ext uri="{FF2B5EF4-FFF2-40B4-BE49-F238E27FC236}">
                  <a16:creationId xmlns:a16="http://schemas.microsoft.com/office/drawing/2014/main" id="{D9562D2F-40A5-4C97-8480-D1F59E815308}"/>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39" name="矩形 39">
            <a:extLst>
              <a:ext uri="{FF2B5EF4-FFF2-40B4-BE49-F238E27FC236}">
                <a16:creationId xmlns:a16="http://schemas.microsoft.com/office/drawing/2014/main" id="{0F2F9001-A8B1-4524-8B3E-7CC14238C2E0}"/>
              </a:ext>
            </a:extLst>
          </p:cNvPr>
          <p:cNvSpPr/>
          <p:nvPr/>
        </p:nvSpPr>
        <p:spPr>
          <a:xfrm>
            <a:off x="4905830" y="1642622"/>
            <a:ext cx="7040788" cy="584775"/>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ngơ</a:t>
            </a:r>
            <a:r>
              <a:rPr kumimoji="0" lang="en-US" altLang="zh-CN" sz="3200" b="1" i="0" u="none" strike="noStrike" kern="1200" cap="none" spc="0" normalizeH="0" noProof="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ngác lúng túng vì chưa quen thuộc</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0" name="Text Box 52">
            <a:extLst>
              <a:ext uri="{FF2B5EF4-FFF2-40B4-BE49-F238E27FC236}">
                <a16:creationId xmlns:a16="http://schemas.microsoft.com/office/drawing/2014/main" id="{76EC03F8-3456-4D66-BB31-415D878157F7}"/>
              </a:ext>
            </a:extLst>
          </p:cNvPr>
          <p:cNvSpPr txBox="1"/>
          <p:nvPr/>
        </p:nvSpPr>
        <p:spPr>
          <a:xfrm>
            <a:off x="2413544" y="2569809"/>
            <a:ext cx="962787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70C0"/>
                </a:solidFill>
                <a:latin typeface="Calibri" panose="020F0502020204030204" pitchFamily="34" charset="0"/>
                <a:cs typeface="Calibri" panose="020F0502020204030204" pitchFamily="34" charset="0"/>
              </a:rPr>
              <a:t>Cũng như tôi, mấy cậu học trò mới </a:t>
            </a:r>
            <a:r>
              <a:rPr lang="vi-VN" sz="2800" i="1">
                <a:solidFill>
                  <a:srgbClr val="FF0000"/>
                </a:solidFill>
                <a:latin typeface="Calibri" panose="020F0502020204030204" pitchFamily="34" charset="0"/>
                <a:cs typeface="Calibri" panose="020F0502020204030204" pitchFamily="34" charset="0"/>
              </a:rPr>
              <a:t>bỡ ngỡ</a:t>
            </a:r>
            <a:r>
              <a:rPr lang="vi-VN" sz="2800" i="1">
                <a:solidFill>
                  <a:srgbClr val="0070C0"/>
                </a:solidFill>
                <a:latin typeface="Calibri" panose="020F0502020204030204" pitchFamily="34" charset="0"/>
                <a:cs typeface="Calibri" panose="020F0502020204030204" pitchFamily="34" charset="0"/>
              </a:rPr>
              <a:t> đứng nép bên người thân, chỉ dám nhìn một nửa hay dám đi từng bước nhẹ. </a:t>
            </a:r>
            <a:endParaRPr kumimoji="0" lang="en-US" sz="2800" b="0" i="1"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41" name="矩形 39">
            <a:extLst>
              <a:ext uri="{FF2B5EF4-FFF2-40B4-BE49-F238E27FC236}">
                <a16:creationId xmlns:a16="http://schemas.microsoft.com/office/drawing/2014/main" id="{9C9F1AAA-A49F-4881-B89C-81F5B794B835}"/>
              </a:ext>
            </a:extLst>
          </p:cNvPr>
          <p:cNvSpPr/>
          <p:nvPr/>
        </p:nvSpPr>
        <p:spPr>
          <a:xfrm>
            <a:off x="5730227" y="3994566"/>
            <a:ext cx="6639560" cy="1077218"/>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vừa muốn làm quen lại vừa e ngại, chưa biết làm thế nào</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2" name="Text Box 2">
            <a:extLst>
              <a:ext uri="{FF2B5EF4-FFF2-40B4-BE49-F238E27FC236}">
                <a16:creationId xmlns:a16="http://schemas.microsoft.com/office/drawing/2014/main" id="{9F2E5CC3-D50A-4EA5-9F35-70FC792A3B91}"/>
              </a:ext>
            </a:extLst>
          </p:cNvPr>
          <p:cNvSpPr txBox="1"/>
          <p:nvPr/>
        </p:nvSpPr>
        <p:spPr>
          <a:xfrm>
            <a:off x="2564130" y="5053965"/>
            <a:ext cx="9509760" cy="10388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2800" b="0"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Họ như con chim con đứng trên bờ tổ, nhìn quãng trời rộng muốn bay, nhưng còn </a:t>
            </a:r>
            <a:r>
              <a:rPr kumimoji="0" lang="vi-VN" sz="2800" b="0" i="1"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ngập ngừng</a:t>
            </a:r>
            <a:r>
              <a:rPr kumimoji="0" lang="vi-VN" sz="2800" b="0"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e sợ.</a:t>
            </a:r>
            <a:endParaRPr kumimoji="0" lang="en-US" sz="2800" b="0" i="1"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44" name="组合 1">
            <a:extLst>
              <a:ext uri="{FF2B5EF4-FFF2-40B4-BE49-F238E27FC236}">
                <a16:creationId xmlns:a16="http://schemas.microsoft.com/office/drawing/2014/main" id="{676762F4-D289-404A-9138-4D1B3C6CBFB7}"/>
              </a:ext>
            </a:extLst>
          </p:cNvPr>
          <p:cNvGrpSpPr/>
          <p:nvPr/>
        </p:nvGrpSpPr>
        <p:grpSpPr>
          <a:xfrm>
            <a:off x="291465" y="802640"/>
            <a:ext cx="6010275" cy="2348230"/>
            <a:chOff x="990601" y="1808324"/>
            <a:chExt cx="6010275" cy="2347913"/>
          </a:xfrm>
        </p:grpSpPr>
        <p:sp>
          <p:nvSpPr>
            <p:cNvPr id="46" name="MH_Text_1">
              <a:extLst>
                <a:ext uri="{FF2B5EF4-FFF2-40B4-BE49-F238E27FC236}">
                  <a16:creationId xmlns:a16="http://schemas.microsoft.com/office/drawing/2014/main" id="{C556239A-5637-438F-950E-529540983030}"/>
                </a:ext>
              </a:extLst>
            </p:cNvPr>
            <p:cNvSpPr/>
            <p:nvPr>
              <p:custDataLst>
                <p:tags r:id="rId3"/>
              </p:custDataLst>
            </p:nvPr>
          </p:nvSpPr>
          <p:spPr>
            <a:xfrm>
              <a:off x="3175002" y="2582389"/>
              <a:ext cx="2429964"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0095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47" name="MH_Other_1">
              <a:extLst>
                <a:ext uri="{FF2B5EF4-FFF2-40B4-BE49-F238E27FC236}">
                  <a16:creationId xmlns:a16="http://schemas.microsoft.com/office/drawing/2014/main" id="{C5E1820E-6BF5-4562-B0D3-92C9CA12FEAD}"/>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009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48" name="矩形 39">
              <a:extLst>
                <a:ext uri="{FF2B5EF4-FFF2-40B4-BE49-F238E27FC236}">
                  <a16:creationId xmlns:a16="http://schemas.microsoft.com/office/drawing/2014/main" id="{E6DFB2DB-0440-4679-8907-685E6EE6DAC8}"/>
                </a:ext>
              </a:extLst>
            </p:cNvPr>
            <p:cNvSpPr/>
            <p:nvPr/>
          </p:nvSpPr>
          <p:spPr>
            <a:xfrm>
              <a:off x="3352166" y="2478884"/>
              <a:ext cx="36487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bỡ ngỡ</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grpSp>
        <p:nvGrpSpPr>
          <p:cNvPr id="50" name="组合 1">
            <a:extLst>
              <a:ext uri="{FF2B5EF4-FFF2-40B4-BE49-F238E27FC236}">
                <a16:creationId xmlns:a16="http://schemas.microsoft.com/office/drawing/2014/main" id="{3241D588-62AD-4E58-9D68-DFEF07E8AD9F}"/>
              </a:ext>
            </a:extLst>
          </p:cNvPr>
          <p:cNvGrpSpPr/>
          <p:nvPr/>
        </p:nvGrpSpPr>
        <p:grpSpPr>
          <a:xfrm>
            <a:off x="291465" y="3323590"/>
            <a:ext cx="5410284" cy="2348230"/>
            <a:chOff x="990601" y="1808324"/>
            <a:chExt cx="5410284" cy="2347913"/>
          </a:xfrm>
        </p:grpSpPr>
        <p:sp>
          <p:nvSpPr>
            <p:cNvPr id="52" name="MH_Text_1">
              <a:extLst>
                <a:ext uri="{FF2B5EF4-FFF2-40B4-BE49-F238E27FC236}">
                  <a16:creationId xmlns:a16="http://schemas.microsoft.com/office/drawing/2014/main" id="{2295C58A-21E7-4705-A37A-C7204C321D81}"/>
                </a:ext>
              </a:extLst>
            </p:cNvPr>
            <p:cNvSpPr/>
            <p:nvPr>
              <p:custDataLst>
                <p:tags r:id="rId1"/>
              </p:custDataLst>
            </p:nvPr>
          </p:nvSpPr>
          <p:spPr>
            <a:xfrm>
              <a:off x="3175001" y="2582389"/>
              <a:ext cx="3108506"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7AB8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53" name="MH_Other_1">
              <a:extLst>
                <a:ext uri="{FF2B5EF4-FFF2-40B4-BE49-F238E27FC236}">
                  <a16:creationId xmlns:a16="http://schemas.microsoft.com/office/drawing/2014/main" id="{47D04C68-127E-4451-87C4-F54FF09DF8D1}"/>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7AB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54" name="矩形 39">
              <a:extLst>
                <a:ext uri="{FF2B5EF4-FFF2-40B4-BE49-F238E27FC236}">
                  <a16:creationId xmlns:a16="http://schemas.microsoft.com/office/drawing/2014/main" id="{7A0166A8-4202-49DE-9A01-B8FD233BDC8D}"/>
                </a:ext>
              </a:extLst>
            </p:cNvPr>
            <p:cNvSpPr/>
            <p:nvPr/>
          </p:nvSpPr>
          <p:spPr>
            <a:xfrm>
              <a:off x="3292379" y="2520583"/>
              <a:ext cx="3108506"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ngập ngừng</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Tree>
    <p:extLst>
      <p:ext uri="{BB962C8B-B14F-4D97-AF65-F5344CB8AC3E}">
        <p14:creationId xmlns:p14="http://schemas.microsoft.com/office/powerpoint/2010/main" val="2169879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500"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anim calcmode="lin" valueType="num">
                                      <p:cBhvr>
                                        <p:cTn id="25" dur="500" fill="hold"/>
                                        <p:tgtEl>
                                          <p:spTgt spid="42"/>
                                        </p:tgtEl>
                                        <p:attrNameLst>
                                          <p:attrName>ppt_x</p:attrName>
                                        </p:attrNameLst>
                                      </p:cBhvr>
                                      <p:tavLst>
                                        <p:tav tm="0">
                                          <p:val>
                                            <p:strVal val="#ppt_x"/>
                                          </p:val>
                                        </p:tav>
                                        <p:tav tm="100000">
                                          <p:val>
                                            <p:strVal val="#ppt_x"/>
                                          </p:val>
                                        </p:tav>
                                      </p:tavLst>
                                    </p:anim>
                                    <p:anim calcmode="lin" valueType="num">
                                      <p:cBhvr>
                                        <p:cTn id="2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1" grpId="0"/>
      <p:bldP spid="41" grpId="1"/>
      <p:bldP spid="42" grpId="0"/>
      <p:bldP spid="4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32" name="组合 1">
            <a:extLst>
              <a:ext uri="{FF2B5EF4-FFF2-40B4-BE49-F238E27FC236}">
                <a16:creationId xmlns:a16="http://schemas.microsoft.com/office/drawing/2014/main" id="{DB8D35A3-EA9A-45C5-B0EB-7E6732004A71}"/>
              </a:ext>
            </a:extLst>
          </p:cNvPr>
          <p:cNvGrpSpPr/>
          <p:nvPr/>
        </p:nvGrpSpPr>
        <p:grpSpPr>
          <a:xfrm>
            <a:off x="-248135" y="-121512"/>
            <a:ext cx="1067931" cy="945425"/>
            <a:chOff x="-248135" y="-121512"/>
            <a:chExt cx="1067931" cy="945425"/>
          </a:xfrm>
        </p:grpSpPr>
        <p:pic>
          <p:nvPicPr>
            <p:cNvPr id="33" name="图片 6">
              <a:extLst>
                <a:ext uri="{FF2B5EF4-FFF2-40B4-BE49-F238E27FC236}">
                  <a16:creationId xmlns:a16="http://schemas.microsoft.com/office/drawing/2014/main" id="{9C3C58AA-A54E-4426-9E2F-3E3AAA406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34" name="图片 7">
              <a:extLst>
                <a:ext uri="{FF2B5EF4-FFF2-40B4-BE49-F238E27FC236}">
                  <a16:creationId xmlns:a16="http://schemas.microsoft.com/office/drawing/2014/main" id="{44C3FC09-B624-40DE-8E56-3C6157196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35" name="图片 20">
            <a:extLst>
              <a:ext uri="{FF2B5EF4-FFF2-40B4-BE49-F238E27FC236}">
                <a16:creationId xmlns:a16="http://schemas.microsoft.com/office/drawing/2014/main" id="{4F513305-6064-4B52-A882-3A6DE5B751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36" name="Group 35">
            <a:extLst>
              <a:ext uri="{FF2B5EF4-FFF2-40B4-BE49-F238E27FC236}">
                <a16:creationId xmlns:a16="http://schemas.microsoft.com/office/drawing/2014/main" id="{0A4AC535-E776-4A55-B300-6E3FAA91A657}"/>
              </a:ext>
            </a:extLst>
          </p:cNvPr>
          <p:cNvGrpSpPr/>
          <p:nvPr/>
        </p:nvGrpSpPr>
        <p:grpSpPr>
          <a:xfrm>
            <a:off x="4164965" y="-75565"/>
            <a:ext cx="3930650" cy="1303020"/>
            <a:chOff x="6559" y="-119"/>
            <a:chExt cx="6190" cy="2052"/>
          </a:xfrm>
        </p:grpSpPr>
        <p:pic>
          <p:nvPicPr>
            <p:cNvPr id="37" name="Picture 36" descr="Picture1">
              <a:extLst>
                <a:ext uri="{FF2B5EF4-FFF2-40B4-BE49-F238E27FC236}">
                  <a16:creationId xmlns:a16="http://schemas.microsoft.com/office/drawing/2014/main" id="{2515AD86-F87A-4358-8BB5-F672DD0A0885}"/>
                </a:ext>
              </a:extLst>
            </p:cNvPr>
            <p:cNvPicPr>
              <a:picLocks noChangeAspect="1"/>
            </p:cNvPicPr>
            <p:nvPr/>
          </p:nvPicPr>
          <p:blipFill>
            <a:blip r:embed="rId10"/>
            <a:stretch>
              <a:fillRect/>
            </a:stretch>
          </p:blipFill>
          <p:spPr>
            <a:xfrm>
              <a:off x="6559" y="-119"/>
              <a:ext cx="6190" cy="2052"/>
            </a:xfrm>
            <a:prstGeom prst="rect">
              <a:avLst/>
            </a:prstGeom>
          </p:spPr>
        </p:pic>
        <p:sp>
          <p:nvSpPr>
            <p:cNvPr id="38" name="文本框 14">
              <a:extLst>
                <a:ext uri="{FF2B5EF4-FFF2-40B4-BE49-F238E27FC236}">
                  <a16:creationId xmlns:a16="http://schemas.microsoft.com/office/drawing/2014/main" id="{D9562D2F-40A5-4C97-8480-D1F59E815308}"/>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39" name="矩形 39">
            <a:extLst>
              <a:ext uri="{FF2B5EF4-FFF2-40B4-BE49-F238E27FC236}">
                <a16:creationId xmlns:a16="http://schemas.microsoft.com/office/drawing/2014/main" id="{0F2F9001-A8B1-4524-8B3E-7CC14238C2E0}"/>
              </a:ext>
            </a:extLst>
          </p:cNvPr>
          <p:cNvSpPr/>
          <p:nvPr/>
        </p:nvSpPr>
        <p:spPr>
          <a:xfrm>
            <a:off x="5163820" y="1427540"/>
            <a:ext cx="5863590" cy="1077218"/>
          </a:xfrm>
          <a:prstGeom prst="rect">
            <a:avLst/>
          </a:prstGeom>
        </p:spPr>
        <p:txBody>
          <a:bodyPr wrap="square">
            <a:spAutoFit/>
            <a:scene3d>
              <a:camera prst="orthographicFront"/>
              <a:lightRig rig="threePt" dir="t"/>
            </a:scene3d>
            <a:sp3d contourW="12700"/>
          </a:bodyPr>
          <a:lstStyle/>
          <a:p>
            <a:pPr lvl="0" algn="ctr"/>
            <a:r>
              <a:rPr lang="vi-VN"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biểu lộ tình thương yêu, trìu mến bằng dáng diệu, cử chỉ, giọng nói.</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0" name="Text Box 52">
            <a:extLst>
              <a:ext uri="{FF2B5EF4-FFF2-40B4-BE49-F238E27FC236}">
                <a16:creationId xmlns:a16="http://schemas.microsoft.com/office/drawing/2014/main" id="{76EC03F8-3456-4D66-BB31-415D878157F7}"/>
              </a:ext>
            </a:extLst>
          </p:cNvPr>
          <p:cNvSpPr txBox="1"/>
          <p:nvPr/>
        </p:nvSpPr>
        <p:spPr>
          <a:xfrm>
            <a:off x="2413544" y="2569809"/>
            <a:ext cx="962787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7030A0"/>
                </a:solidFill>
                <a:latin typeface="Calibri" panose="020F0502020204030204" pitchFamily="34" charset="0"/>
                <a:cs typeface="Calibri" panose="020F0502020204030204" pitchFamily="34" charset="0"/>
              </a:rPr>
              <a:t>Buổi mai hôm ấy, một buổi mai đầy sương thu và đầy gió lạnh, mẹ tôi </a:t>
            </a:r>
            <a:r>
              <a:rPr lang="vi-VN" sz="2800" i="1">
                <a:solidFill>
                  <a:srgbClr val="FF0000"/>
                </a:solidFill>
                <a:latin typeface="Calibri" panose="020F0502020204030204" pitchFamily="34" charset="0"/>
                <a:cs typeface="Calibri" panose="020F0502020204030204" pitchFamily="34" charset="0"/>
              </a:rPr>
              <a:t>âu yếm</a:t>
            </a:r>
            <a:r>
              <a:rPr lang="vi-VN" sz="2800" i="1">
                <a:solidFill>
                  <a:srgbClr val="7030A0"/>
                </a:solidFill>
                <a:latin typeface="Calibri" panose="020F0502020204030204" pitchFamily="34" charset="0"/>
                <a:cs typeface="Calibri" panose="020F0502020204030204" pitchFamily="34" charset="0"/>
              </a:rPr>
              <a:t> nắm tay tôi dẫn đi trên con đường làng dài và hẹp.</a:t>
            </a:r>
            <a:endParaRPr kumimoji="0" lang="en-US" sz="2800" b="0" i="1"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endParaRPr>
          </a:p>
        </p:txBody>
      </p:sp>
      <p:sp>
        <p:nvSpPr>
          <p:cNvPr id="41" name="矩形 39">
            <a:extLst>
              <a:ext uri="{FF2B5EF4-FFF2-40B4-BE49-F238E27FC236}">
                <a16:creationId xmlns:a16="http://schemas.microsoft.com/office/drawing/2014/main" id="{9C9F1AAA-A49F-4881-B89C-81F5B794B835}"/>
              </a:ext>
            </a:extLst>
          </p:cNvPr>
          <p:cNvSpPr/>
          <p:nvPr/>
        </p:nvSpPr>
        <p:spPr>
          <a:xfrm>
            <a:off x="5307058" y="3922677"/>
            <a:ext cx="6639560" cy="1077218"/>
          </a:xfrm>
          <a:prstGeom prst="rect">
            <a:avLst/>
          </a:prstGeom>
        </p:spPr>
        <p:txBody>
          <a:bodyPr wrap="square">
            <a:spAutoFit/>
            <a:scene3d>
              <a:camera prst="orthographicFront"/>
              <a:lightRig rig="threePt" dir="t"/>
            </a:scene3d>
            <a:sp3d contourW="12700"/>
          </a:bodyPr>
          <a:lstStyle/>
          <a:p>
            <a:pPr lvl="0"/>
            <a:r>
              <a:rPr lang="en-US"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có phần sợ sệt nên ngần ngại, không mạnh dạn.</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2" name="Text Box 2">
            <a:extLst>
              <a:ext uri="{FF2B5EF4-FFF2-40B4-BE49-F238E27FC236}">
                <a16:creationId xmlns:a16="http://schemas.microsoft.com/office/drawing/2014/main" id="{9F2E5CC3-D50A-4EA5-9F35-70FC792A3B91}"/>
              </a:ext>
            </a:extLst>
          </p:cNvPr>
          <p:cNvSpPr txBox="1"/>
          <p:nvPr/>
        </p:nvSpPr>
        <p:spPr>
          <a:xfrm>
            <a:off x="2564130" y="5053965"/>
            <a:ext cx="9509760" cy="10388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7030A0"/>
                </a:solidFill>
                <a:latin typeface="Calibri" panose="020F0502020204030204" pitchFamily="34" charset="0"/>
                <a:cs typeface="Calibri" panose="020F0502020204030204" pitchFamily="34" charset="0"/>
              </a:rPr>
              <a:t>Họ như con chim con đứng trên bờ tổ, nhìn quãng trời rộng muốn bay, nhưng còn ngập ngừng </a:t>
            </a:r>
            <a:r>
              <a:rPr lang="vi-VN" sz="2800" i="1">
                <a:solidFill>
                  <a:srgbClr val="FF0000"/>
                </a:solidFill>
                <a:latin typeface="Calibri" panose="020F0502020204030204" pitchFamily="34" charset="0"/>
                <a:cs typeface="Calibri" panose="020F0502020204030204" pitchFamily="34" charset="0"/>
              </a:rPr>
              <a:t>e sợ.</a:t>
            </a:r>
            <a:endParaRPr kumimoji="0" lang="en-US" sz="2800" b="0" i="1"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44" name="组合 1">
            <a:extLst>
              <a:ext uri="{FF2B5EF4-FFF2-40B4-BE49-F238E27FC236}">
                <a16:creationId xmlns:a16="http://schemas.microsoft.com/office/drawing/2014/main" id="{676762F4-D289-404A-9138-4D1B3C6CBFB7}"/>
              </a:ext>
            </a:extLst>
          </p:cNvPr>
          <p:cNvGrpSpPr/>
          <p:nvPr/>
        </p:nvGrpSpPr>
        <p:grpSpPr>
          <a:xfrm>
            <a:off x="291465" y="802640"/>
            <a:ext cx="6010275" cy="2348230"/>
            <a:chOff x="990601" y="1808324"/>
            <a:chExt cx="6010275" cy="2347913"/>
          </a:xfrm>
        </p:grpSpPr>
        <p:sp>
          <p:nvSpPr>
            <p:cNvPr id="46" name="MH_Text_1">
              <a:extLst>
                <a:ext uri="{FF2B5EF4-FFF2-40B4-BE49-F238E27FC236}">
                  <a16:creationId xmlns:a16="http://schemas.microsoft.com/office/drawing/2014/main" id="{C556239A-5637-438F-950E-529540983030}"/>
                </a:ext>
              </a:extLst>
            </p:cNvPr>
            <p:cNvSpPr/>
            <p:nvPr>
              <p:custDataLst>
                <p:tags r:id="rId3"/>
              </p:custDataLst>
            </p:nvPr>
          </p:nvSpPr>
          <p:spPr>
            <a:xfrm>
              <a:off x="3175002" y="2582389"/>
              <a:ext cx="2429964"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0095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47" name="MH_Other_1">
              <a:extLst>
                <a:ext uri="{FF2B5EF4-FFF2-40B4-BE49-F238E27FC236}">
                  <a16:creationId xmlns:a16="http://schemas.microsoft.com/office/drawing/2014/main" id="{C5E1820E-6BF5-4562-B0D3-92C9CA12FEAD}"/>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009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48" name="矩形 39">
              <a:extLst>
                <a:ext uri="{FF2B5EF4-FFF2-40B4-BE49-F238E27FC236}">
                  <a16:creationId xmlns:a16="http://schemas.microsoft.com/office/drawing/2014/main" id="{E6DFB2DB-0440-4679-8907-685E6EE6DAC8}"/>
                </a:ext>
              </a:extLst>
            </p:cNvPr>
            <p:cNvSpPr/>
            <p:nvPr/>
          </p:nvSpPr>
          <p:spPr>
            <a:xfrm>
              <a:off x="3352166" y="2478884"/>
              <a:ext cx="36487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âu yếm</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grpSp>
        <p:nvGrpSpPr>
          <p:cNvPr id="50" name="组合 1">
            <a:extLst>
              <a:ext uri="{FF2B5EF4-FFF2-40B4-BE49-F238E27FC236}">
                <a16:creationId xmlns:a16="http://schemas.microsoft.com/office/drawing/2014/main" id="{3241D588-62AD-4E58-9D68-DFEF07E8AD9F}"/>
              </a:ext>
            </a:extLst>
          </p:cNvPr>
          <p:cNvGrpSpPr/>
          <p:nvPr/>
        </p:nvGrpSpPr>
        <p:grpSpPr>
          <a:xfrm>
            <a:off x="291465" y="3323590"/>
            <a:ext cx="4688671" cy="2348230"/>
            <a:chOff x="990601" y="1808324"/>
            <a:chExt cx="4688671" cy="2347913"/>
          </a:xfrm>
        </p:grpSpPr>
        <p:sp>
          <p:nvSpPr>
            <p:cNvPr id="52" name="MH_Text_1">
              <a:extLst>
                <a:ext uri="{FF2B5EF4-FFF2-40B4-BE49-F238E27FC236}">
                  <a16:creationId xmlns:a16="http://schemas.microsoft.com/office/drawing/2014/main" id="{2295C58A-21E7-4705-A37A-C7204C321D81}"/>
                </a:ext>
              </a:extLst>
            </p:cNvPr>
            <p:cNvSpPr/>
            <p:nvPr>
              <p:custDataLst>
                <p:tags r:id="rId1"/>
              </p:custDataLst>
            </p:nvPr>
          </p:nvSpPr>
          <p:spPr>
            <a:xfrm>
              <a:off x="3175001" y="2582389"/>
              <a:ext cx="2504271"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7AB8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53" name="MH_Other_1">
              <a:extLst>
                <a:ext uri="{FF2B5EF4-FFF2-40B4-BE49-F238E27FC236}">
                  <a16:creationId xmlns:a16="http://schemas.microsoft.com/office/drawing/2014/main" id="{47D04C68-127E-4451-87C4-F54FF09DF8D1}"/>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7AB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54" name="矩形 39">
              <a:extLst>
                <a:ext uri="{FF2B5EF4-FFF2-40B4-BE49-F238E27FC236}">
                  <a16:creationId xmlns:a16="http://schemas.microsoft.com/office/drawing/2014/main" id="{7A0166A8-4202-49DE-9A01-B8FD233BDC8D}"/>
                </a:ext>
              </a:extLst>
            </p:cNvPr>
            <p:cNvSpPr/>
            <p:nvPr/>
          </p:nvSpPr>
          <p:spPr>
            <a:xfrm>
              <a:off x="3454401" y="2478884"/>
              <a:ext cx="197358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e sợ</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2050" name="Picture 2" descr="Kinh nghiệm tận dụng 9 phút vàng mỗi ngày bên con » Báo Phụ Nữ Việt Nam">
            <a:extLst>
              <a:ext uri="{FF2B5EF4-FFF2-40B4-BE49-F238E27FC236}">
                <a16:creationId xmlns:a16="http://schemas.microsoft.com/office/drawing/2014/main" id="{430E64BD-3C5E-4E30-B3BD-2926172C01B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5867"/>
          <a:stretch/>
        </p:blipFill>
        <p:spPr bwMode="auto">
          <a:xfrm>
            <a:off x="524968" y="982976"/>
            <a:ext cx="1888576" cy="19663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04DF20-6359-4288-9C87-36A556E6CAC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74157" y1="25799" x2="78045" y2="34614"/>
                        <a14:foregroundMark x1="85077" y1="41771" x2="85077" y2="45653"/>
                        <a14:foregroundMark x1="41395" y1="44521" x2="49171" y2="61059"/>
                        <a14:foregroundMark x1="54660" y1="54994" x2="56204" y2="68257"/>
                        <a14:foregroundMark x1="53116" y1="72099" x2="54660" y2="73757"/>
                        <a14:foregroundMark x1="57004" y1="61626" x2="57004" y2="65467"/>
                        <a14:foregroundMark x1="54660" y1="58876" x2="57004" y2="66033"/>
                      </a14:backgroundRemoval>
                    </a14:imgEffect>
                  </a14:imgLayer>
                </a14:imgProps>
              </a:ext>
              <a:ext uri="{28A0092B-C50C-407E-A947-70E740481C1C}">
                <a14:useLocalDpi xmlns:a14="http://schemas.microsoft.com/office/drawing/2010/main" val="0"/>
              </a:ext>
            </a:extLst>
          </a:blip>
          <a:stretch>
            <a:fillRect/>
          </a:stretch>
        </p:blipFill>
        <p:spPr>
          <a:xfrm>
            <a:off x="400664" y="3035359"/>
            <a:ext cx="2068216" cy="2924692"/>
          </a:xfrm>
          <a:prstGeom prst="rect">
            <a:avLst/>
          </a:prstGeom>
        </p:spPr>
      </p:pic>
    </p:spTree>
    <p:extLst>
      <p:ext uri="{BB962C8B-B14F-4D97-AF65-F5344CB8AC3E}">
        <p14:creationId xmlns:p14="http://schemas.microsoft.com/office/powerpoint/2010/main" val="383635123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500"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anim calcmode="lin" valueType="num">
                                      <p:cBhvr>
                                        <p:cTn id="25" dur="500" fill="hold"/>
                                        <p:tgtEl>
                                          <p:spTgt spid="42"/>
                                        </p:tgtEl>
                                        <p:attrNameLst>
                                          <p:attrName>ppt_x</p:attrName>
                                        </p:attrNameLst>
                                      </p:cBhvr>
                                      <p:tavLst>
                                        <p:tav tm="0">
                                          <p:val>
                                            <p:strVal val="#ppt_x"/>
                                          </p:val>
                                        </p:tav>
                                        <p:tav tm="100000">
                                          <p:val>
                                            <p:strVal val="#ppt_x"/>
                                          </p:val>
                                        </p:tav>
                                      </p:tavLst>
                                    </p:anim>
                                    <p:anim calcmode="lin" valueType="num">
                                      <p:cBhvr>
                                        <p:cTn id="2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9" grpId="1"/>
      <p:bldP spid="40" grpId="0"/>
      <p:bldP spid="40" grpId="1"/>
      <p:bldP spid="41" grpId="0"/>
      <p:bldP spid="41" grpId="1"/>
      <p:bldP spid="42" grpId="0"/>
      <p:bldP spid="42"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33" name="组合 1">
            <a:extLst>
              <a:ext uri="{FF2B5EF4-FFF2-40B4-BE49-F238E27FC236}">
                <a16:creationId xmlns:a16="http://schemas.microsoft.com/office/drawing/2014/main" id="{9C07C6AA-77BC-4120-8F7A-F82C66AFEF0B}"/>
              </a:ext>
            </a:extLst>
          </p:cNvPr>
          <p:cNvGrpSpPr/>
          <p:nvPr/>
        </p:nvGrpSpPr>
        <p:grpSpPr>
          <a:xfrm>
            <a:off x="-248135" y="-121512"/>
            <a:ext cx="1067931" cy="945425"/>
            <a:chOff x="-248135" y="-121512"/>
            <a:chExt cx="1067931" cy="945425"/>
          </a:xfrm>
        </p:grpSpPr>
        <p:pic>
          <p:nvPicPr>
            <p:cNvPr id="34" name="图片 6">
              <a:extLst>
                <a:ext uri="{FF2B5EF4-FFF2-40B4-BE49-F238E27FC236}">
                  <a16:creationId xmlns:a16="http://schemas.microsoft.com/office/drawing/2014/main" id="{940C00F4-E29D-4A0D-83C3-5D96744B33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35" name="图片 7">
              <a:extLst>
                <a:ext uri="{FF2B5EF4-FFF2-40B4-BE49-F238E27FC236}">
                  <a16:creationId xmlns:a16="http://schemas.microsoft.com/office/drawing/2014/main" id="{C6CEDA32-8966-4670-B5FE-857444128D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36" name="图片 20">
            <a:extLst>
              <a:ext uri="{FF2B5EF4-FFF2-40B4-BE49-F238E27FC236}">
                <a16:creationId xmlns:a16="http://schemas.microsoft.com/office/drawing/2014/main" id="{891F3353-B3C7-46D4-85CB-D073C4E56D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37" name="Group 36">
            <a:extLst>
              <a:ext uri="{FF2B5EF4-FFF2-40B4-BE49-F238E27FC236}">
                <a16:creationId xmlns:a16="http://schemas.microsoft.com/office/drawing/2014/main" id="{D08DAD9C-E9D6-431B-9279-79B1CEB1A320}"/>
              </a:ext>
            </a:extLst>
          </p:cNvPr>
          <p:cNvGrpSpPr/>
          <p:nvPr/>
        </p:nvGrpSpPr>
        <p:grpSpPr>
          <a:xfrm>
            <a:off x="4164965" y="-75565"/>
            <a:ext cx="3930650" cy="1303020"/>
            <a:chOff x="6559" y="-119"/>
            <a:chExt cx="6190" cy="2052"/>
          </a:xfrm>
        </p:grpSpPr>
        <p:pic>
          <p:nvPicPr>
            <p:cNvPr id="38" name="Picture 37" descr="Picture1">
              <a:extLst>
                <a:ext uri="{FF2B5EF4-FFF2-40B4-BE49-F238E27FC236}">
                  <a16:creationId xmlns:a16="http://schemas.microsoft.com/office/drawing/2014/main" id="{7478017C-8FBA-4056-AB70-483B03A6F37E}"/>
                </a:ext>
              </a:extLst>
            </p:cNvPr>
            <p:cNvPicPr>
              <a:picLocks noChangeAspect="1"/>
            </p:cNvPicPr>
            <p:nvPr/>
          </p:nvPicPr>
          <p:blipFill>
            <a:blip r:embed="rId10"/>
            <a:stretch>
              <a:fillRect/>
            </a:stretch>
          </p:blipFill>
          <p:spPr>
            <a:xfrm>
              <a:off x="6559" y="-119"/>
              <a:ext cx="6190" cy="2052"/>
            </a:xfrm>
            <a:prstGeom prst="rect">
              <a:avLst/>
            </a:prstGeom>
          </p:spPr>
        </p:pic>
        <p:sp>
          <p:nvSpPr>
            <p:cNvPr id="39" name="文本框 14">
              <a:extLst>
                <a:ext uri="{FF2B5EF4-FFF2-40B4-BE49-F238E27FC236}">
                  <a16:creationId xmlns:a16="http://schemas.microsoft.com/office/drawing/2014/main" id="{6E295B9A-E777-4BE0-95C5-6AA6679349FC}"/>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41" name="组合 1">
            <a:extLst>
              <a:ext uri="{FF2B5EF4-FFF2-40B4-BE49-F238E27FC236}">
                <a16:creationId xmlns:a16="http://schemas.microsoft.com/office/drawing/2014/main" id="{9C4B0CFA-87F5-4CD3-9DA5-ED3223F18EE6}"/>
              </a:ext>
            </a:extLst>
          </p:cNvPr>
          <p:cNvGrpSpPr/>
          <p:nvPr/>
        </p:nvGrpSpPr>
        <p:grpSpPr>
          <a:xfrm>
            <a:off x="291465" y="802640"/>
            <a:ext cx="4298950" cy="2348230"/>
            <a:chOff x="990601" y="1808324"/>
            <a:chExt cx="4298951" cy="2347913"/>
          </a:xfrm>
        </p:grpSpPr>
        <p:sp>
          <p:nvSpPr>
            <p:cNvPr id="43" name="MH_Text_1">
              <a:extLst>
                <a:ext uri="{FF2B5EF4-FFF2-40B4-BE49-F238E27FC236}">
                  <a16:creationId xmlns:a16="http://schemas.microsoft.com/office/drawing/2014/main" id="{E85E063A-3F7A-4EA7-984F-997682BE7412}"/>
                </a:ext>
              </a:extLst>
            </p:cNvPr>
            <p:cNvSpPr/>
            <p:nvPr>
              <p:custDataLst>
                <p:tags r:id="rId3"/>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44" name="MH_Other_1">
              <a:extLst>
                <a:ext uri="{FF2B5EF4-FFF2-40B4-BE49-F238E27FC236}">
                  <a16:creationId xmlns:a16="http://schemas.microsoft.com/office/drawing/2014/main" id="{396EE487-1C51-4533-86B1-99E774DC3D09}"/>
                </a:ext>
              </a:extLst>
            </p:cNvPr>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45" name="矩形 39">
              <a:extLst>
                <a:ext uri="{FF2B5EF4-FFF2-40B4-BE49-F238E27FC236}">
                  <a16:creationId xmlns:a16="http://schemas.microsoft.com/office/drawing/2014/main" id="{D6051FA5-6F3E-46FC-88B8-8568D0009DF2}"/>
                </a:ext>
              </a:extLst>
            </p:cNvPr>
            <p:cNvSpPr/>
            <p:nvPr/>
          </p:nvSpPr>
          <p:spPr>
            <a:xfrm>
              <a:off x="3352166" y="2478884"/>
              <a:ext cx="1937385"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rụt rè</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46" name="矩形 39">
            <a:extLst>
              <a:ext uri="{FF2B5EF4-FFF2-40B4-BE49-F238E27FC236}">
                <a16:creationId xmlns:a16="http://schemas.microsoft.com/office/drawing/2014/main" id="{16BCA70D-1710-4A62-9D59-23F708353800}"/>
              </a:ext>
            </a:extLst>
          </p:cNvPr>
          <p:cNvSpPr/>
          <p:nvPr/>
        </p:nvSpPr>
        <p:spPr>
          <a:xfrm>
            <a:off x="4678679" y="1694135"/>
            <a:ext cx="6088646" cy="584775"/>
          </a:xfrm>
          <a:prstGeom prst="rect">
            <a:avLst/>
          </a:prstGeom>
        </p:spPr>
        <p:txBody>
          <a:bodyPr wrap="square">
            <a:spAutoFit/>
            <a:scene3d>
              <a:camera prst="orthographicFront"/>
              <a:lightRig rig="threePt" dir="t"/>
            </a:scene3d>
            <a:sp3d contourW="12700"/>
          </a:bodyPr>
          <a:lstStyle/>
          <a:p>
            <a:pPr lvl="0"/>
            <a:r>
              <a:rPr lang="vi-VN"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tỏ ra e dè, không mạnh dạn.</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47" name="Text Box 52">
            <a:extLst>
              <a:ext uri="{FF2B5EF4-FFF2-40B4-BE49-F238E27FC236}">
                <a16:creationId xmlns:a16="http://schemas.microsoft.com/office/drawing/2014/main" id="{CFA50303-6705-48B4-9971-C51054278625}"/>
              </a:ext>
            </a:extLst>
          </p:cNvPr>
          <p:cNvSpPr txBox="1"/>
          <p:nvPr/>
        </p:nvSpPr>
        <p:spPr>
          <a:xfrm>
            <a:off x="2564764" y="2440106"/>
            <a:ext cx="954405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70C0"/>
                </a:solidFill>
                <a:latin typeface="Calibri" panose="020F0502020204030204" pitchFamily="34" charset="0"/>
                <a:cs typeface="Calibri" panose="020F0502020204030204" pitchFamily="34" charset="0"/>
              </a:rPr>
              <a:t>Họ thèm vụng và ước ao thầm được như những người học trò cũ, biết lớp, biết thầy để khỏi phải </a:t>
            </a:r>
            <a:r>
              <a:rPr lang="vi-VN" sz="2800" i="1">
                <a:solidFill>
                  <a:srgbClr val="FF0000"/>
                </a:solidFill>
                <a:latin typeface="Calibri" panose="020F0502020204030204" pitchFamily="34" charset="0"/>
                <a:cs typeface="Calibri" panose="020F0502020204030204" pitchFamily="34" charset="0"/>
              </a:rPr>
              <a:t>rụt rè</a:t>
            </a:r>
            <a:r>
              <a:rPr lang="vi-VN" sz="2800" i="1">
                <a:solidFill>
                  <a:srgbClr val="0070C0"/>
                </a:solidFill>
                <a:latin typeface="Calibri" panose="020F0502020204030204" pitchFamily="34" charset="0"/>
                <a:cs typeface="Calibri" panose="020F0502020204030204" pitchFamily="34" charset="0"/>
              </a:rPr>
              <a:t> trong cảnh lạ.</a:t>
            </a:r>
          </a:p>
        </p:txBody>
      </p:sp>
      <p:grpSp>
        <p:nvGrpSpPr>
          <p:cNvPr id="48" name="组合 1">
            <a:extLst>
              <a:ext uri="{FF2B5EF4-FFF2-40B4-BE49-F238E27FC236}">
                <a16:creationId xmlns:a16="http://schemas.microsoft.com/office/drawing/2014/main" id="{AFF9B28A-B2AE-4311-883C-0D74D820DC6C}"/>
              </a:ext>
            </a:extLst>
          </p:cNvPr>
          <p:cNvGrpSpPr/>
          <p:nvPr/>
        </p:nvGrpSpPr>
        <p:grpSpPr>
          <a:xfrm>
            <a:off x="291466" y="3323434"/>
            <a:ext cx="5391150" cy="2347913"/>
            <a:chOff x="990601" y="1808324"/>
            <a:chExt cx="5391150" cy="2347913"/>
          </a:xfrm>
        </p:grpSpPr>
        <p:sp>
          <p:nvSpPr>
            <p:cNvPr id="49" name="MH_Text_1">
              <a:extLst>
                <a:ext uri="{FF2B5EF4-FFF2-40B4-BE49-F238E27FC236}">
                  <a16:creationId xmlns:a16="http://schemas.microsoft.com/office/drawing/2014/main" id="{C8DA7C9D-4382-4DFD-89AF-3EBF04A65CA6}"/>
                </a:ext>
              </a:extLst>
            </p:cNvPr>
            <p:cNvSpPr/>
            <p:nvPr>
              <p:custDataLst>
                <p:tags r:id="rId1"/>
              </p:custDataLst>
            </p:nvPr>
          </p:nvSpPr>
          <p:spPr>
            <a:xfrm>
              <a:off x="3175002" y="2582389"/>
              <a:ext cx="29273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50" name="MH_Other_1">
              <a:extLst>
                <a:ext uri="{FF2B5EF4-FFF2-40B4-BE49-F238E27FC236}">
                  <a16:creationId xmlns:a16="http://schemas.microsoft.com/office/drawing/2014/main" id="{7E1264F2-BC80-4971-8747-9994C1E2DEFD}"/>
                </a:ext>
              </a:extLst>
            </p:cNvPr>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51" name="矩形 39">
              <a:extLst>
                <a:ext uri="{FF2B5EF4-FFF2-40B4-BE49-F238E27FC236}">
                  <a16:creationId xmlns:a16="http://schemas.microsoft.com/office/drawing/2014/main" id="{C3A5384C-7484-4667-B5BF-FC48273E0A38}"/>
                </a:ext>
              </a:extLst>
            </p:cNvPr>
            <p:cNvSpPr/>
            <p:nvPr/>
          </p:nvSpPr>
          <p:spPr>
            <a:xfrm>
              <a:off x="3454401" y="2478884"/>
              <a:ext cx="2927350"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thèm vụng</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52" name="矩形 39">
            <a:extLst>
              <a:ext uri="{FF2B5EF4-FFF2-40B4-BE49-F238E27FC236}">
                <a16:creationId xmlns:a16="http://schemas.microsoft.com/office/drawing/2014/main" id="{F68FAD9A-1595-403A-8AE2-C1C38D0958F0}"/>
              </a:ext>
            </a:extLst>
          </p:cNvPr>
          <p:cNvSpPr/>
          <p:nvPr/>
        </p:nvSpPr>
        <p:spPr>
          <a:xfrm>
            <a:off x="5464263" y="3609621"/>
            <a:ext cx="6515097" cy="1569660"/>
          </a:xfrm>
          <a:prstGeom prst="rect">
            <a:avLst/>
          </a:prstGeom>
        </p:spPr>
        <p:txBody>
          <a:bodyPr wrap="square">
            <a:spAutoFit/>
            <a:scene3d>
              <a:camera prst="orthographicFront"/>
              <a:lightRig rig="threePt" dir="t"/>
            </a:scene3d>
            <a:sp3d contourW="12700"/>
          </a:bodyPr>
          <a:lstStyle/>
          <a:p>
            <a:pPr lvl="0" algn="just"/>
            <a:r>
              <a:rPr lang="vi-VN"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mong muốn có được, hoặc làm được việc gì đ</a:t>
            </a:r>
            <a:r>
              <a:rPr lang="en-US"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ó</a:t>
            </a:r>
            <a:r>
              <a:rPr lang="vi-VN" altLang="zh-CN" sz="3200" b="1">
                <a:solidFill>
                  <a:prstClr val="black"/>
                </a:solidFill>
                <a:latin typeface="Calibri" panose="020F0502020204030204" pitchFamily="34" charset="0"/>
                <a:ea typeface="汉仪夏日体W" panose="00020600040101010101" pitchFamily="18" charset="-122"/>
                <a:cs typeface="Calibri" panose="020F0502020204030204" pitchFamily="34" charset="0"/>
              </a:rPr>
              <a:t>, nhưng giấu đi không thể hiện ra cho người khác biết.</a:t>
            </a:r>
            <a:endPar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45">
            <a:extLst>
              <a:ext uri="{FF2B5EF4-FFF2-40B4-BE49-F238E27FC236}">
                <a16:creationId xmlns:a16="http://schemas.microsoft.com/office/drawing/2014/main" id="{DF52089D-4DD9-4D40-8931-A3750EDFC952}"/>
              </a:ext>
            </a:extLst>
          </p:cNvPr>
          <p:cNvSpPr txBox="1"/>
          <p:nvPr/>
        </p:nvSpPr>
        <p:spPr>
          <a:xfrm>
            <a:off x="2564764" y="5335631"/>
            <a:ext cx="954405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i="1">
                <a:solidFill>
                  <a:srgbClr val="0070C0"/>
                </a:solidFill>
                <a:latin typeface="Calibri" panose="020F0502020204030204" pitchFamily="34" charset="0"/>
                <a:cs typeface="Calibri" panose="020F0502020204030204" pitchFamily="34" charset="0"/>
              </a:rPr>
              <a:t>Họ</a:t>
            </a:r>
            <a:r>
              <a:rPr lang="vi-VN" sz="2800" i="1">
                <a:solidFill>
                  <a:srgbClr val="FF0000"/>
                </a:solidFill>
                <a:latin typeface="Calibri" panose="020F0502020204030204" pitchFamily="34" charset="0"/>
                <a:cs typeface="Calibri" panose="020F0502020204030204" pitchFamily="34" charset="0"/>
              </a:rPr>
              <a:t> thèm vụng</a:t>
            </a:r>
            <a:r>
              <a:rPr lang="vi-VN" sz="2800" i="1">
                <a:solidFill>
                  <a:srgbClr val="0070C0"/>
                </a:solidFill>
                <a:latin typeface="Calibri" panose="020F0502020204030204" pitchFamily="34" charset="0"/>
                <a:cs typeface="Calibri" panose="020F0502020204030204" pitchFamily="34" charset="0"/>
              </a:rPr>
              <a:t> và ước ao thầm được như những người học trò cũ, biết lớp, biết thầy để khỏi phải rụt rè trong cảnh lạ.</a:t>
            </a:r>
            <a:endParaRPr kumimoji="0" lang="en-US" sz="2800" b="0" i="1"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36489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anim calcmode="lin" valueType="num">
                                      <p:cBhvr>
                                        <p:cTn id="13" dur="500" fill="hold"/>
                                        <p:tgtEl>
                                          <p:spTgt spid="47"/>
                                        </p:tgtEl>
                                        <p:attrNameLst>
                                          <p:attrName>ppt_x</p:attrName>
                                        </p:attrNameLst>
                                      </p:cBhvr>
                                      <p:tavLst>
                                        <p:tav tm="0">
                                          <p:val>
                                            <p:strVal val="#ppt_x"/>
                                          </p:val>
                                        </p:tav>
                                        <p:tav tm="100000">
                                          <p:val>
                                            <p:strVal val="#ppt_x"/>
                                          </p:val>
                                        </p:tav>
                                      </p:tavLst>
                                    </p:anim>
                                    <p:anim calcmode="lin" valueType="num">
                                      <p:cBhvr>
                                        <p:cTn id="14" dur="500" fill="hold"/>
                                        <p:tgtEl>
                                          <p:spTgt spid="47"/>
                                        </p:tgtEl>
                                        <p:attrNameLst>
                                          <p:attrName>ppt_y</p:attrName>
                                        </p:attrNameLst>
                                      </p:cBhvr>
                                      <p:tavLst>
                                        <p:tav tm="0">
                                          <p:val>
                                            <p:strVal val="#ppt_y-.1"/>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p:tgtEl>
                                          <p:spTgt spid="48"/>
                                        </p:tgtEl>
                                        <p:attrNameLst>
                                          <p:attrName>ppt_x</p:attrName>
                                        </p:attrNameLst>
                                      </p:cBhvr>
                                      <p:tavLst>
                                        <p:tav tm="0">
                                          <p:val>
                                            <p:strVal val="#ppt_x-#ppt_w*1.125000"/>
                                          </p:val>
                                        </p:tav>
                                        <p:tav tm="100000">
                                          <p:val>
                                            <p:strVal val="#ppt_x"/>
                                          </p:val>
                                        </p:tav>
                                      </p:tavLst>
                                    </p:anim>
                                    <p:animEffect transition="in" filter="wipe(right)">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500"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anim calcmode="lin" valueType="num">
                                      <p:cBhvr>
                                        <p:cTn id="29" dur="500" fill="hold"/>
                                        <p:tgtEl>
                                          <p:spTgt spid="53"/>
                                        </p:tgtEl>
                                        <p:attrNameLst>
                                          <p:attrName>ppt_x</p:attrName>
                                        </p:attrNameLst>
                                      </p:cBhvr>
                                      <p:tavLst>
                                        <p:tav tm="0">
                                          <p:val>
                                            <p:strVal val="#ppt_x"/>
                                          </p:val>
                                        </p:tav>
                                        <p:tav tm="100000">
                                          <p:val>
                                            <p:strVal val="#ppt_x"/>
                                          </p:val>
                                        </p:tav>
                                      </p:tavLst>
                                    </p:anim>
                                    <p:anim calcmode="lin" valueType="num">
                                      <p:cBhvr>
                                        <p:cTn id="30"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52" grpId="0"/>
      <p:bldP spid="52" grpId="1"/>
      <p:bldP spid="53" grpId="0"/>
      <p:bldP spid="53"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sp>
        <p:nvSpPr>
          <p:cNvPr id="22" name="文本框 14">
            <a:extLst>
              <a:ext uri="{FF2B5EF4-FFF2-40B4-BE49-F238E27FC236}">
                <a16:creationId xmlns:a16="http://schemas.microsoft.com/office/drawing/2014/main" id="{6B49A82D-B465-410E-82D9-EEB6B6257963}"/>
              </a:ext>
            </a:extLst>
          </p:cNvPr>
          <p:cNvSpPr txBox="1"/>
          <p:nvPr/>
        </p:nvSpPr>
        <p:spPr>
          <a:xfrm>
            <a:off x="1363407" y="1372418"/>
            <a:ext cx="10866629" cy="646331"/>
          </a:xfrm>
          <a:prstGeom prst="rect">
            <a:avLst/>
          </a:prstGeom>
          <a:noFill/>
        </p:spPr>
        <p:txBody>
          <a:bodyPr wrap="none" rtlCol="0">
            <a:spAutoFit/>
          </a:bodyPr>
          <a:lstStyle/>
          <a:p>
            <a:pPr lvl="0"/>
            <a:r>
              <a:rPr lang="en-US" sz="3600" b="1">
                <a:solidFill>
                  <a:prstClr val="black"/>
                </a:solidFill>
                <a:latin typeface="Calibri" panose="020F0502020204030204" pitchFamily="34" charset="0"/>
                <a:cs typeface="Calibri" panose="020F0502020204030204" pitchFamily="34" charset="0"/>
                <a:sym typeface="+mn-ea"/>
              </a:rPr>
              <a:t>Những điều gì gợi cho tác giả nhớ về buổi đầu đi học?</a:t>
            </a:r>
          </a:p>
        </p:txBody>
      </p:sp>
      <p:sp>
        <p:nvSpPr>
          <p:cNvPr id="23" name="文本框 14">
            <a:extLst>
              <a:ext uri="{FF2B5EF4-FFF2-40B4-BE49-F238E27FC236}">
                <a16:creationId xmlns:a16="http://schemas.microsoft.com/office/drawing/2014/main" id="{71261473-09E7-4BA7-8C4D-9510D1BEA071}"/>
              </a:ext>
            </a:extLst>
          </p:cNvPr>
          <p:cNvSpPr txBox="1"/>
          <p:nvPr/>
        </p:nvSpPr>
        <p:spPr>
          <a:xfrm>
            <a:off x="1363407" y="2073972"/>
            <a:ext cx="10352405" cy="1198880"/>
          </a:xfrm>
          <a:prstGeom prst="rect">
            <a:avLst/>
          </a:prstGeom>
          <a:noFill/>
        </p:spPr>
        <p:txBody>
          <a:bodyPr wrap="square" rtlCol="0">
            <a:spAutoFit/>
          </a:bodyPr>
          <a:lstStyle/>
          <a:p>
            <a:pPr lvl="0"/>
            <a:r>
              <a:rPr lang="vi-VN" sz="3600" b="1">
                <a:solidFill>
                  <a:prstClr val="black"/>
                </a:solidFill>
                <a:latin typeface="Calibri" panose="020F0502020204030204" pitchFamily="34" charset="0"/>
                <a:cs typeface="Calibri" panose="020F0502020204030204" pitchFamily="34" charset="0"/>
                <a:sym typeface="+mn-ea"/>
              </a:rPr>
              <a:t>Vì sao tác giả thấy lạ khi đi trên con đường làng quen thuộc?</a:t>
            </a:r>
          </a:p>
        </p:txBody>
      </p:sp>
      <p:sp>
        <p:nvSpPr>
          <p:cNvPr id="24" name="文本框 14">
            <a:extLst>
              <a:ext uri="{FF2B5EF4-FFF2-40B4-BE49-F238E27FC236}">
                <a16:creationId xmlns:a16="http://schemas.microsoft.com/office/drawing/2014/main" id="{75E62B0A-B908-4344-A729-211FEA3ED756}"/>
              </a:ext>
            </a:extLst>
          </p:cNvPr>
          <p:cNvSpPr txBox="1"/>
          <p:nvPr/>
        </p:nvSpPr>
        <p:spPr>
          <a:xfrm>
            <a:off x="1480874" y="3252110"/>
            <a:ext cx="10782935" cy="1198880"/>
          </a:xfrm>
          <a:prstGeom prst="rect">
            <a:avLst/>
          </a:prstGeom>
          <a:noFill/>
        </p:spPr>
        <p:txBody>
          <a:bodyPr wrap="square" rtlCol="0">
            <a:spAutoFit/>
          </a:bodyPr>
          <a:lstStyle/>
          <a:p>
            <a:pPr lvl="0"/>
            <a:r>
              <a:rPr lang="vi-VN" sz="3600" b="1">
                <a:solidFill>
                  <a:prstClr val="black"/>
                </a:solidFill>
                <a:latin typeface="Calibri" panose="020F0502020204030204" pitchFamily="34" charset="0"/>
                <a:cs typeface="Calibri" panose="020F0502020204030204" pitchFamily="34" charset="0"/>
                <a:sym typeface="+mn-ea"/>
              </a:rPr>
              <a:t>Những hình ảnh nào cho thấy các bạn học trò mới bỡ ngỡ trong ngày tựu trường?</a:t>
            </a:r>
          </a:p>
        </p:txBody>
      </p:sp>
      <p:sp>
        <p:nvSpPr>
          <p:cNvPr id="25" name="文本框 14">
            <a:extLst>
              <a:ext uri="{FF2B5EF4-FFF2-40B4-BE49-F238E27FC236}">
                <a16:creationId xmlns:a16="http://schemas.microsoft.com/office/drawing/2014/main" id="{0B537DB6-C3DC-4950-AD2E-2ECCC0A283DE}"/>
              </a:ext>
            </a:extLst>
          </p:cNvPr>
          <p:cNvSpPr txBox="1"/>
          <p:nvPr/>
        </p:nvSpPr>
        <p:spPr>
          <a:xfrm>
            <a:off x="1624391" y="4448186"/>
            <a:ext cx="4471609" cy="646331"/>
          </a:xfrm>
          <a:prstGeom prst="rect">
            <a:avLst/>
          </a:prstGeom>
          <a:noFill/>
        </p:spPr>
        <p:txBody>
          <a:bodyPr wrap="none" rtlCol="0">
            <a:spAutoFit/>
          </a:bodyPr>
          <a:lstStyle/>
          <a:p>
            <a:pPr lvl="0"/>
            <a:r>
              <a:rPr lang="en-US" sz="3600" b="1">
                <a:solidFill>
                  <a:prstClr val="black"/>
                </a:solidFill>
                <a:latin typeface="Calibri" panose="020F0502020204030204" pitchFamily="34" charset="0"/>
                <a:cs typeface="Calibri" panose="020F0502020204030204" pitchFamily="34" charset="0"/>
                <a:sym typeface="+mn-ea"/>
              </a:rPr>
              <a:t>Bài đọc nói về điều gì?</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26" name="椭圆 5">
            <a:extLst>
              <a:ext uri="{FF2B5EF4-FFF2-40B4-BE49-F238E27FC236}">
                <a16:creationId xmlns:a16="http://schemas.microsoft.com/office/drawing/2014/main" id="{F2564347-AC28-4718-B919-C95A7276004C}"/>
              </a:ext>
            </a:extLst>
          </p:cNvPr>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27" name="椭圆 5">
            <a:extLst>
              <a:ext uri="{FF2B5EF4-FFF2-40B4-BE49-F238E27FC236}">
                <a16:creationId xmlns:a16="http://schemas.microsoft.com/office/drawing/2014/main" id="{67C6ADCB-5058-4963-A248-FBF13A335674}"/>
              </a:ext>
            </a:extLst>
          </p:cNvPr>
          <p:cNvSpPr>
            <a:spLocks noChangeArrowheads="1"/>
          </p:cNvSpPr>
          <p:nvPr/>
        </p:nvSpPr>
        <p:spPr bwMode="auto">
          <a:xfrm>
            <a:off x="551056" y="2201637"/>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28" name="椭圆 5">
            <a:extLst>
              <a:ext uri="{FF2B5EF4-FFF2-40B4-BE49-F238E27FC236}">
                <a16:creationId xmlns:a16="http://schemas.microsoft.com/office/drawing/2014/main" id="{F322470C-3639-40B1-91C4-FCDD56F9A424}"/>
              </a:ext>
            </a:extLst>
          </p:cNvPr>
          <p:cNvSpPr>
            <a:spLocks noChangeArrowheads="1"/>
          </p:cNvSpPr>
          <p:nvPr/>
        </p:nvSpPr>
        <p:spPr bwMode="auto">
          <a:xfrm>
            <a:off x="551056" y="325211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29" name="椭圆 5">
            <a:extLst>
              <a:ext uri="{FF2B5EF4-FFF2-40B4-BE49-F238E27FC236}">
                <a16:creationId xmlns:a16="http://schemas.microsoft.com/office/drawing/2014/main" id="{008D5E87-C936-4169-ABDA-29C596E56EB3}"/>
              </a:ext>
            </a:extLst>
          </p:cNvPr>
          <p:cNvSpPr>
            <a:spLocks noChangeArrowheads="1"/>
          </p:cNvSpPr>
          <p:nvPr/>
        </p:nvSpPr>
        <p:spPr bwMode="auto">
          <a:xfrm>
            <a:off x="555098" y="4375509"/>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30" name="Picture 29" descr="Picture10">
            <a:extLst>
              <a:ext uri="{FF2B5EF4-FFF2-40B4-BE49-F238E27FC236}">
                <a16:creationId xmlns:a16="http://schemas.microsoft.com/office/drawing/2014/main" id="{FEE33A6D-EA4C-4BC5-ABE5-A0EE18B28F47}"/>
              </a:ext>
            </a:extLst>
          </p:cNvPr>
          <p:cNvPicPr>
            <a:picLocks noChangeAspect="1"/>
          </p:cNvPicPr>
          <p:nvPr/>
        </p:nvPicPr>
        <p:blipFill>
          <a:blip r:embed="rId4"/>
          <a:stretch>
            <a:fillRect/>
          </a:stretch>
        </p:blipFill>
        <p:spPr>
          <a:xfrm>
            <a:off x="-278402" y="220528"/>
            <a:ext cx="4175760" cy="1151890"/>
          </a:xfrm>
          <a:prstGeom prst="rect">
            <a:avLst/>
          </a:prstGeom>
        </p:spPr>
      </p:pic>
      <p:pic>
        <p:nvPicPr>
          <p:cNvPr id="3" name="Picture 2">
            <a:extLst>
              <a:ext uri="{FF2B5EF4-FFF2-40B4-BE49-F238E27FC236}">
                <a16:creationId xmlns:a16="http://schemas.microsoft.com/office/drawing/2014/main" id="{BCDFFECE-73A9-4ADA-839F-ACCF8302A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743" y="337580"/>
            <a:ext cx="719429" cy="719429"/>
          </a:xfrm>
          <a:prstGeom prst="rect">
            <a:avLst/>
          </a:prstGeom>
        </p:spPr>
      </p:pic>
      <p:pic>
        <p:nvPicPr>
          <p:cNvPr id="5" name="Picture 4">
            <a:extLst>
              <a:ext uri="{FF2B5EF4-FFF2-40B4-BE49-F238E27FC236}">
                <a16:creationId xmlns:a16="http://schemas.microsoft.com/office/drawing/2014/main" id="{C185AF4F-2DCA-45FB-BA45-F31EA84F0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4082" y="4994230"/>
            <a:ext cx="7206272" cy="436956"/>
          </a:xfrm>
          <a:prstGeom prst="rect">
            <a:avLst/>
          </a:prstGeom>
        </p:spPr>
      </p:pic>
      <p:pic>
        <p:nvPicPr>
          <p:cNvPr id="7" name="Picture 6">
            <a:extLst>
              <a:ext uri="{FF2B5EF4-FFF2-40B4-BE49-F238E27FC236}">
                <a16:creationId xmlns:a16="http://schemas.microsoft.com/office/drawing/2014/main" id="{3C337C65-B6D5-443F-AD21-43E8A26BE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8425" y="5570733"/>
            <a:ext cx="7206272" cy="436956"/>
          </a:xfrm>
          <a:prstGeom prst="rect">
            <a:avLst/>
          </a:prstGeom>
        </p:spPr>
      </p:pic>
      <p:pic>
        <p:nvPicPr>
          <p:cNvPr id="9" name="Picture 8">
            <a:extLst>
              <a:ext uri="{FF2B5EF4-FFF2-40B4-BE49-F238E27FC236}">
                <a16:creationId xmlns:a16="http://schemas.microsoft.com/office/drawing/2014/main" id="{015A1A1B-1B99-4ADB-B4FC-FF95A9221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1147" y="6116897"/>
            <a:ext cx="7206383" cy="424479"/>
          </a:xfrm>
          <a:prstGeom prst="rect">
            <a:avLst/>
          </a:prstGeom>
        </p:spPr>
      </p:pic>
    </p:spTree>
    <p:extLst>
      <p:ext uri="{BB962C8B-B14F-4D97-AF65-F5344CB8AC3E}">
        <p14:creationId xmlns:p14="http://schemas.microsoft.com/office/powerpoint/2010/main" val="162163827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900" decel="100000" fill="hold"/>
                                        <p:tgtEl>
                                          <p:spTgt spid="2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900" decel="100000" fill="hold"/>
                                        <p:tgtEl>
                                          <p:spTgt spid="2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900" decel="100000" fill="hold"/>
                                        <p:tgtEl>
                                          <p:spTgt spid="2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900" decel="100000" fill="hold"/>
                                        <p:tgtEl>
                                          <p:spTgt spid="2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900" decel="100000" fill="hold"/>
                                        <p:tgtEl>
                                          <p:spTgt spid="2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900" decel="100000" fill="hold"/>
                                        <p:tgtEl>
                                          <p:spTgt spid="2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anim calcmode="lin" valueType="num">
                                      <p:cBhvr>
                                        <p:cTn id="56" dur="1000" fill="hold"/>
                                        <p:tgtEl>
                                          <p:spTgt spid="5"/>
                                        </p:tgtEl>
                                        <p:attrNameLst>
                                          <p:attrName>ppt_x</p:attrName>
                                        </p:attrNameLst>
                                      </p:cBhvr>
                                      <p:tavLst>
                                        <p:tav tm="0">
                                          <p:val>
                                            <p:strVal val="#ppt_x"/>
                                          </p:val>
                                        </p:tav>
                                        <p:tav tm="100000">
                                          <p:val>
                                            <p:strVal val="#ppt_x"/>
                                          </p:val>
                                        </p:tav>
                                      </p:tavLst>
                                    </p:anim>
                                    <p:anim calcmode="lin" valueType="num">
                                      <p:cBhvr>
                                        <p:cTn id="57" dur="900" decel="100000" fill="hold"/>
                                        <p:tgtEl>
                                          <p:spTgt spid="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900" decel="100000" fill="hold"/>
                                        <p:tgtEl>
                                          <p:spTgt spid="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900" decel="100000" fill="hold"/>
                                        <p:tgtEl>
                                          <p:spTgt spid="9"/>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4" grpId="0"/>
      <p:bldP spid="24" grpId="1"/>
      <p:bldP spid="25" grpId="0"/>
      <p:bldP spid="25" grpId="1"/>
      <p:bldP spid="26" grpId="0" animBg="1"/>
      <p:bldP spid="26" grpId="1" animBg="1"/>
      <p:bldP spid="27" grpId="0" animBg="1"/>
      <p:bldP spid="27" grpId="1" animBg="1"/>
      <p:bldP spid="28" grpId="0" animBg="1"/>
      <p:bldP spid="28" grpId="1" animBg="1"/>
      <p:bldP spid="29" grpId="0" animBg="1"/>
      <p:bldP spid="2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C34DC02-8F5A-4387-A402-81F0491560F5}"/>
              </a:ext>
            </a:extLst>
          </p:cNvPr>
          <p:cNvPicPr>
            <a:picLocks noChangeAspect="1"/>
          </p:cNvPicPr>
          <p:nvPr/>
        </p:nvPicPr>
        <p:blipFill rotWithShape="1">
          <a:blip r:embed="rId3"/>
          <a:srcRect l="1749" r="1749"/>
          <a:stretch/>
        </p:blipFill>
        <p:spPr>
          <a:xfrm>
            <a:off x="0" y="0"/>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82302DE1-6E90-4ED0-8047-37E0967E1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330" y="3167207"/>
            <a:ext cx="504733" cy="1084862"/>
          </a:xfrm>
          <a:prstGeom prst="rect">
            <a:avLst/>
          </a:prstGeom>
        </p:spPr>
      </p:pic>
      <p:pic>
        <p:nvPicPr>
          <p:cNvPr id="5" name="Picture 4">
            <a:hlinkClick r:id="rId6" action="ppaction://hlinksldjump"/>
            <a:extLst>
              <a:ext uri="{FF2B5EF4-FFF2-40B4-BE49-F238E27FC236}">
                <a16:creationId xmlns:a16="http://schemas.microsoft.com/office/drawing/2014/main" id="{01EC0DFE-EB6B-48BB-8247-55343FD235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4524">
            <a:off x="10254227" y="3825595"/>
            <a:ext cx="1193288" cy="572573"/>
          </a:xfrm>
          <a:prstGeom prst="rect">
            <a:avLst/>
          </a:prstGeom>
        </p:spPr>
      </p:pic>
      <p:pic>
        <p:nvPicPr>
          <p:cNvPr id="7" name="Picture 6">
            <a:hlinkClick r:id="rId8" action="ppaction://hlinksldjump"/>
            <a:extLst>
              <a:ext uri="{FF2B5EF4-FFF2-40B4-BE49-F238E27FC236}">
                <a16:creationId xmlns:a16="http://schemas.microsoft.com/office/drawing/2014/main" id="{D8A4908E-54B2-4A9C-A77D-6602803955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1898" y="3900019"/>
            <a:ext cx="657939" cy="423727"/>
          </a:xfrm>
          <a:prstGeom prst="rect">
            <a:avLst/>
          </a:prstGeom>
        </p:spPr>
      </p:pic>
      <p:pic>
        <p:nvPicPr>
          <p:cNvPr id="9" name="Picture 8">
            <a:hlinkClick r:id="rId10" action="ppaction://hlinksldjump"/>
            <a:extLst>
              <a:ext uri="{FF2B5EF4-FFF2-40B4-BE49-F238E27FC236}">
                <a16:creationId xmlns:a16="http://schemas.microsoft.com/office/drawing/2014/main" id="{9F1F0BCE-D9D9-498B-B2AC-F34DC80D60B2}"/>
              </a:ext>
            </a:extLst>
          </p:cNvPr>
          <p:cNvPicPr>
            <a:picLocks noChangeAspect="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610129" y="3379531"/>
            <a:ext cx="778045" cy="940296"/>
          </a:xfrm>
          <a:prstGeom prst="rect">
            <a:avLst/>
          </a:prstGeom>
        </p:spPr>
      </p:pic>
      <p:grpSp>
        <p:nvGrpSpPr>
          <p:cNvPr id="37" name="Group 36">
            <a:extLst>
              <a:ext uri="{FF2B5EF4-FFF2-40B4-BE49-F238E27FC236}">
                <a16:creationId xmlns:a16="http://schemas.microsoft.com/office/drawing/2014/main" id="{BDA4F7C9-4890-4555-8F10-C88E52B40209}"/>
              </a:ext>
            </a:extLst>
          </p:cNvPr>
          <p:cNvGrpSpPr/>
          <p:nvPr/>
        </p:nvGrpSpPr>
        <p:grpSpPr>
          <a:xfrm>
            <a:off x="2381132" y="1790700"/>
            <a:ext cx="5067418" cy="4933950"/>
            <a:chOff x="2882608" y="1844528"/>
            <a:chExt cx="5918000" cy="6167179"/>
          </a:xfrm>
        </p:grpSpPr>
        <p:pic>
          <p:nvPicPr>
            <p:cNvPr id="38" name="Picture 7">
              <a:extLst>
                <a:ext uri="{FF2B5EF4-FFF2-40B4-BE49-F238E27FC236}">
                  <a16:creationId xmlns:a16="http://schemas.microsoft.com/office/drawing/2014/main" id="{8EBB2ECD-4322-429B-AD0B-BCABD68EA1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882608" y="1844528"/>
              <a:ext cx="3737940" cy="5750676"/>
            </a:xfrm>
            <a:prstGeom prst="rect">
              <a:avLst/>
            </a:prstGeom>
          </p:spPr>
        </p:pic>
        <p:pic>
          <p:nvPicPr>
            <p:cNvPr id="39" name="Picture 10">
              <a:extLst>
                <a:ext uri="{FF2B5EF4-FFF2-40B4-BE49-F238E27FC236}">
                  <a16:creationId xmlns:a16="http://schemas.microsoft.com/office/drawing/2014/main" id="{A1F8282A-592F-41C9-B6FA-952AEC753B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88832" y="5299931"/>
              <a:ext cx="2711776" cy="2711776"/>
            </a:xfrm>
            <a:prstGeom prst="rect">
              <a:avLst/>
            </a:prstGeom>
          </p:spPr>
        </p:pic>
      </p:grpSp>
      <p:sp>
        <p:nvSpPr>
          <p:cNvPr id="2" name="Arrow: Right 1">
            <a:hlinkClick r:id="rId16" action="ppaction://hlinksldjump"/>
            <a:extLst>
              <a:ext uri="{FF2B5EF4-FFF2-40B4-BE49-F238E27FC236}">
                <a16:creationId xmlns:a16="http://schemas.microsoft.com/office/drawing/2014/main" id="{E5B40E7B-E04C-445F-BC5A-FFBAD91B3E72}"/>
              </a:ext>
            </a:extLst>
          </p:cNvPr>
          <p:cNvSpPr/>
          <p:nvPr/>
        </p:nvSpPr>
        <p:spPr>
          <a:xfrm>
            <a:off x="11182662" y="6145967"/>
            <a:ext cx="1009338" cy="5786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49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60000">
                                      <p:cBhvr>
                                        <p:cTn id="6" dur="500" fill="hold"/>
                                        <p:tgtEl>
                                          <p:spTgt spid="37"/>
                                        </p:tgtEl>
                                        <p:attrNameLst>
                                          <p:attrName>r</p:attrName>
                                        </p:attrNameLst>
                                      </p:cBhvr>
                                    </p:animRot>
                                  </p:childTnLst>
                                </p:cTn>
                              </p:par>
                              <p:par>
                                <p:cTn id="7" presetID="8" presetClass="emph" presetSubtype="0" repeatCount="indefinite" autoRev="1" fill="hold" nodeType="withEffect">
                                  <p:stCondLst>
                                    <p:cond delay="0"/>
                                  </p:stCondLst>
                                  <p:childTnLst>
                                    <p:animRot by="60000">
                                      <p:cBhvr>
                                        <p:cTn id="8" dur="500" fill="hold"/>
                                        <p:tgtEl>
                                          <p:spTgt spid="5"/>
                                        </p:tgtEl>
                                        <p:attrNameLst>
                                          <p:attrName>r</p:attrName>
                                        </p:attrNameLst>
                                      </p:cBhvr>
                                    </p:animRot>
                                  </p:childTnLst>
                                </p:cTn>
                              </p:par>
                              <p:par>
                                <p:cTn id="9" presetID="8" presetClass="emph" presetSubtype="0" repeatCount="indefinite" autoRev="1" fill="hold" nodeType="withEffect">
                                  <p:stCondLst>
                                    <p:cond delay="0"/>
                                  </p:stCondLst>
                                  <p:childTnLst>
                                    <p:animRot by="60000">
                                      <p:cBhvr>
                                        <p:cTn id="10" dur="500" fill="hold"/>
                                        <p:tgtEl>
                                          <p:spTgt spid="3"/>
                                        </p:tgtEl>
                                        <p:attrNameLst>
                                          <p:attrName>r</p:attrName>
                                        </p:attrNameLst>
                                      </p:cBhvr>
                                    </p:animRot>
                                  </p:childTnLst>
                                </p:cTn>
                              </p:par>
                              <p:par>
                                <p:cTn id="11" presetID="8" presetClass="emph" presetSubtype="0" repeatCount="indefinite" autoRev="1" fill="hold" nodeType="withEffect">
                                  <p:stCondLst>
                                    <p:cond delay="0"/>
                                  </p:stCondLst>
                                  <p:childTnLst>
                                    <p:animRot by="60000">
                                      <p:cBhvr>
                                        <p:cTn id="12" dur="500" fill="hold"/>
                                        <p:tgtEl>
                                          <p:spTgt spid="7"/>
                                        </p:tgtEl>
                                        <p:attrNameLst>
                                          <p:attrName>r</p:attrName>
                                        </p:attrNameLst>
                                      </p:cBhvr>
                                    </p:animRot>
                                  </p:childTnLst>
                                </p:cTn>
                              </p:par>
                              <p:par>
                                <p:cTn id="13" presetID="8" presetClass="emph" presetSubtype="0" repeatCount="indefinite" autoRev="1" fill="hold" nodeType="withEffect">
                                  <p:stCondLst>
                                    <p:cond delay="0"/>
                                  </p:stCondLst>
                                  <p:childTnLst>
                                    <p:animRot by="60000">
                                      <p:cBhvr>
                                        <p:cTn id="14"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after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par>
                          <p:cTn id="24" fill="hold">
                            <p:stCondLst>
                              <p:cond delay="1000"/>
                            </p:stCondLst>
                            <p:childTnLst>
                              <p:par>
                                <p:cTn id="25" presetID="0" presetClass="path" presetSubtype="0" accel="50000" decel="50000" fill="hold" nodeType="afterEffect">
                                  <p:stCondLst>
                                    <p:cond delay="0"/>
                                  </p:stCondLst>
                                  <p:childTnLst>
                                    <p:animMotion origin="layout" path="M -3.95833E-6 2.96296E-6 L -3.95833E-6 0.00023 C -0.00299 0.00208 -0.00573 0.00463 -0.00872 0.00671 C -0.01015 0.00787 -0.01171 0.00879 -0.01341 0.00949 C -0.0151 0.01065 -0.01705 0.01111 -0.01888 0.01227 C -0.02356 0.01574 -0.02799 0.02037 -0.03294 0.02338 C -0.03945 0.02754 -0.04427 0.02777 -0.05091 0.02893 C -0.05638 0.02847 -0.06184 0.0287 -0.06731 0.02754 C -0.06914 0.02731 -0.07083 0.02569 -0.07278 0.02477 C -0.07408 0.0243 -0.07539 0.02384 -0.07669 0.02338 C -0.08828 0.02754 -0.08099 0.02384 -0.09231 0.0331 C -0.09401 0.03472 -0.09609 0.03541 -0.09778 0.03727 C -0.11198 0.05324 -0.09752 0.04074 -0.11184 0.05949 C -0.11289 0.06088 -0.11406 0.06203 -0.11497 0.06365 C -0.11562 0.06504 -0.11601 0.06666 -0.11653 0.06782 C -0.11731 0.0699 -0.11809 0.07152 -0.11888 0.07338 C -0.1194 0.07477 -0.11979 0.07639 -0.12044 0.07754 C -0.12109 0.07893 -0.122 0.0794 -0.12278 0.08032 C -0.12304 0.08171 -0.12304 0.08356 -0.12356 0.08449 C -0.12408 0.08588 -0.12513 0.08634 -0.12591 0.08727 C -0.12669 0.08865 -0.12734 0.09027 -0.12825 0.09143 C -0.12916 0.09305 -0.13033 0.09421 -0.13138 0.0956 C -0.13294 0.09838 -0.13437 0.10162 -0.13606 0.10393 C -0.13724 0.10578 -0.1388 0.10648 -0.13997 0.1081 C -0.1427 0.1125 -0.14518 0.11736 -0.14778 0.12199 C -0.15612 0.13703 -0.1427 0.1125 -0.15247 0.1331 C -0.15403 0.1368 -0.15794 0.14282 -0.15794 0.14305 C -0.1582 0.14514 -0.1582 0.14768 -0.15872 0.14977 C -0.1595 0.1537 -0.16184 0.16088 -0.16184 0.16111 C -0.16158 0.17384 -0.16054 0.1868 -0.16106 0.19977 C -0.16106 0.20208 -0.16211 0.20486 -0.16341 0.20532 C -0.16432 0.20578 -0.16536 0.20277 -0.16497 0.20115 C -0.16445 0.19953 -0.16289 0.20023 -0.16184 0.19977 " pathEditMode="relative" rAng="0" ptsTypes="AAAAAAAAAAAAAAAAAAAAAAAAAAAAAAAAA">
                                      <p:cBhvr>
                                        <p:cTn id="26" dur="2000" fill="hold"/>
                                        <p:tgtEl>
                                          <p:spTgt spid="5"/>
                                        </p:tgtEl>
                                        <p:attrNameLst>
                                          <p:attrName>ppt_x</p:attrName>
                                          <p:attrName>ppt_y</p:attrName>
                                        </p:attrNameLst>
                                      </p:cBhvr>
                                      <p:rCtr x="-8255" y="10255"/>
                                    </p:animMotion>
                                  </p:childTnLst>
                                  <p:subTnLst>
                                    <p:audio>
                                      <p:cMediaNode>
                                        <p:cTn display="0" masterRel="sameClick">
                                          <p:stCondLst>
                                            <p:cond evt="begin" delay="0">
                                              <p:tn val="2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nodeType="after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par>
                          <p:cTn id="36" fill="hold">
                            <p:stCondLst>
                              <p:cond delay="1000"/>
                            </p:stCondLst>
                            <p:childTnLst>
                              <p:par>
                                <p:cTn id="37" presetID="0" presetClass="path" presetSubtype="0" accel="50000" decel="50000" fill="hold" nodeType="afterEffect">
                                  <p:stCondLst>
                                    <p:cond delay="0"/>
                                  </p:stCondLst>
                                  <p:childTnLst>
                                    <p:animMotion origin="layout" path="M -0.02253 0.03403 L -0.02253 0.03426 C -0.06315 0.07153 -0.02943 0.04213 -0.04831 0.05625 C -0.05443 0.06065 -0.06628 0.07014 -0.06628 0.07037 C -0.07148 0.06921 -0.07682 0.06875 -0.0819 0.06736 C -0.08958 0.06528 -0.08411 0.06528 -0.08893 0.06181 C -0.08997 0.06088 -0.09102 0.06088 -0.09206 0.06042 C -0.09544 0.06088 -0.09896 0.06111 -0.10221 0.06181 C -0.10391 0.06204 -0.10534 0.06273 -0.1069 0.0632 C -0.11081 0.06366 -0.11471 0.06412 -0.11862 0.06458 C -0.12044 0.06551 -0.12227 0.06667 -0.12409 0.06736 C -0.12773 0.06852 -0.13503 0.07014 -0.13503 0.07037 C -0.13659 0.07107 -0.13815 0.07199 -0.13971 0.07292 C -0.14206 0.07384 -0.14453 0.07431 -0.14675 0.0757 C -0.14766 0.07616 -0.14844 0.07732 -0.14909 0.07847 C -0.15052 0.08009 -0.15169 0.08218 -0.153 0.08403 C -0.15508 0.08634 -0.15925 0.09097 -0.15925 0.0912 C -0.15977 0.09236 -0.16016 0.09375 -0.16081 0.09514 C -0.16185 0.09676 -0.16315 0.09745 -0.16393 0.09931 C -0.16563 0.10301 -0.16589 0.10857 -0.16784 0.11181 C -0.16966 0.11412 -0.17617 0.11806 -0.17956 0.12014 C -0.18112 0.12245 -0.18268 0.12477 -0.18425 0.12708 C -0.18503 0.12801 -0.18594 0.12847 -0.18659 0.12986 C -0.18763 0.13148 -0.18828 0.13333 -0.18893 0.13542 C -0.18997 0.13773 -0.19245 0.14468 -0.19284 0.14653 C -0.19388 0.15 -0.1944 0.15394 -0.19518 0.15764 C -0.1957 0.15949 -0.19635 0.16111 -0.19675 0.1632 C -0.20078 0.17894 -0.19609 0.16181 -0.19987 0.1757 C -0.19961 0.17894 -0.19948 0.18218 -0.19909 0.18542 C -0.19896 0.18681 -0.19857 0.18796 -0.19831 0.18958 C -0.19753 0.1956 -0.19766 0.19884 -0.19596 0.20486 C -0.19544 0.20671 -0.19505 0.20857 -0.1944 0.21042 C -0.19401 0.21181 -0.19284 0.21458 -0.19284 0.21482 " pathEditMode="relative" rAng="0" ptsTypes="AAAAAAAAAAAAAAAAAAAAAAAAAAAAAAAAA">
                                      <p:cBhvr>
                                        <p:cTn id="38" dur="2000" fill="hold"/>
                                        <p:tgtEl>
                                          <p:spTgt spid="3"/>
                                        </p:tgtEl>
                                        <p:attrNameLst>
                                          <p:attrName>ppt_x</p:attrName>
                                          <p:attrName>ppt_y</p:attrName>
                                        </p:attrNameLst>
                                      </p:cBhvr>
                                      <p:rCtr x="-8867" y="9028"/>
                                    </p:animMotion>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fill="hold" nodeType="afterEffect">
                                  <p:stCondLst>
                                    <p:cond delay="0"/>
                                  </p:stCondLst>
                                  <p:childTnLst>
                                    <p:animRot by="120000">
                                      <p:cBhvr>
                                        <p:cTn id="43" dur="100" fill="hold">
                                          <p:stCondLst>
                                            <p:cond delay="0"/>
                                          </p:stCondLst>
                                        </p:cTn>
                                        <p:tgtEl>
                                          <p:spTgt spid="7"/>
                                        </p:tgtEl>
                                        <p:attrNameLst>
                                          <p:attrName>r</p:attrName>
                                        </p:attrNameLst>
                                      </p:cBhvr>
                                    </p:animRot>
                                    <p:animRot by="-240000">
                                      <p:cBhvr>
                                        <p:cTn id="44" dur="200" fill="hold">
                                          <p:stCondLst>
                                            <p:cond delay="200"/>
                                          </p:stCondLst>
                                        </p:cTn>
                                        <p:tgtEl>
                                          <p:spTgt spid="7"/>
                                        </p:tgtEl>
                                        <p:attrNameLst>
                                          <p:attrName>r</p:attrName>
                                        </p:attrNameLst>
                                      </p:cBhvr>
                                    </p:animRot>
                                    <p:animRot by="240000">
                                      <p:cBhvr>
                                        <p:cTn id="45" dur="200" fill="hold">
                                          <p:stCondLst>
                                            <p:cond delay="400"/>
                                          </p:stCondLst>
                                        </p:cTn>
                                        <p:tgtEl>
                                          <p:spTgt spid="7"/>
                                        </p:tgtEl>
                                        <p:attrNameLst>
                                          <p:attrName>r</p:attrName>
                                        </p:attrNameLst>
                                      </p:cBhvr>
                                    </p:animRot>
                                    <p:animRot by="-240000">
                                      <p:cBhvr>
                                        <p:cTn id="46" dur="200" fill="hold">
                                          <p:stCondLst>
                                            <p:cond delay="600"/>
                                          </p:stCondLst>
                                        </p:cTn>
                                        <p:tgtEl>
                                          <p:spTgt spid="7"/>
                                        </p:tgtEl>
                                        <p:attrNameLst>
                                          <p:attrName>r</p:attrName>
                                        </p:attrNameLst>
                                      </p:cBhvr>
                                    </p:animRot>
                                    <p:animRot by="120000">
                                      <p:cBhvr>
                                        <p:cTn id="47" dur="200" fill="hold">
                                          <p:stCondLst>
                                            <p:cond delay="800"/>
                                          </p:stCondLst>
                                        </p:cTn>
                                        <p:tgtEl>
                                          <p:spTgt spid="7"/>
                                        </p:tgtEl>
                                        <p:attrNameLst>
                                          <p:attrName>r</p:attrName>
                                        </p:attrNameLst>
                                      </p:cBhvr>
                                    </p:animRot>
                                  </p:childTnLst>
                                </p:cTn>
                              </p:par>
                            </p:childTnLst>
                          </p:cTn>
                        </p:par>
                        <p:par>
                          <p:cTn id="48" fill="hold">
                            <p:stCondLst>
                              <p:cond delay="1000"/>
                            </p:stCondLst>
                            <p:childTnLst>
                              <p:par>
                                <p:cTn id="49" presetID="0" presetClass="path" presetSubtype="0" accel="50000" decel="50000" fill="hold" nodeType="afterEffect">
                                  <p:stCondLst>
                                    <p:cond delay="0"/>
                                  </p:stCondLst>
                                  <p:childTnLst>
                                    <p:animMotion origin="layout" path="M -0.00013 2.96296E-6 L -0.00013 0.00023 C 0.00104 0.03402 0.00143 0.03102 -0.00013 0.07037 C -0.00013 0.07245 -0.00052 0.07477 -0.00091 0.07662 C -0.00104 0.07708 -0.00599 0.0993 -0.00821 0.10578 C -0.01068 0.11319 -0.01433 0.12546 -0.01875 0.1287 C -0.02136 0.13032 -0.02409 0.13009 -0.02683 0.13078 C -0.03255 0.13009 -0.05117 0.12847 -0.05886 0.12662 C -0.06003 0.12639 -0.0612 0.125 -0.06237 0.1243 C -0.06563 0.12268 -0.06888 0.12176 -0.07214 0.12037 C -0.07591 0.11852 -0.07982 0.11551 -0.08373 0.11412 C -0.08789 0.11227 -0.09206 0.11157 -0.0961 0.10995 C -0.10026 0.1081 -0.1043 0.10648 -0.1086 0.10578 C -0.11719 0.10416 -0.12578 0.10324 -0.13438 0.10162 C -0.15078 0.0919 -0.15261 0.09027 -0.16901 0.0831 C -0.17552 0.07963 -0.1819 0.07639 -0.18854 0.07477 C -0.19401 0.07268 -0.19922 0.07315 -0.20469 0.07245 C -0.22683 0.07477 -0.22045 0.06157 -0.22683 0.08495 C -0.22748 0.08703 -0.228 0.08935 -0.22852 0.0912 C -0.22878 0.09768 -0.22865 0.10393 -0.22956 0.10995 C -0.22969 0.11227 -0.23073 0.11389 -0.23138 0.1162 C -0.2319 0.12014 -0.2319 0.12407 -0.23216 0.1287 C -0.23373 0.15625 -0.23295 0.15625 -0.23295 0.19143 " pathEditMode="relative" rAng="0" ptsTypes="AAAAAAAAAAAAAAAAAAAAAAA">
                                      <p:cBhvr>
                                        <p:cTn id="50" dur="2000" fill="hold"/>
                                        <p:tgtEl>
                                          <p:spTgt spid="7"/>
                                        </p:tgtEl>
                                        <p:attrNameLst>
                                          <p:attrName>ppt_x</p:attrName>
                                          <p:attrName>ppt_y</p:attrName>
                                        </p:attrNameLst>
                                      </p:cBhvr>
                                      <p:rCtr x="-11615" y="9560"/>
                                    </p:animMotion>
                                  </p:childTnLst>
                                  <p:subTnLst>
                                    <p:audio>
                                      <p:cMediaNode>
                                        <p:cTn display="0" masterRel="sameClick">
                                          <p:stCondLst>
                                            <p:cond evt="begin" delay="0">
                                              <p:tn val="4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fill="hold" nodeType="afterEffect">
                                  <p:stCondLst>
                                    <p:cond delay="0"/>
                                  </p:stCondLst>
                                  <p:childTnLst>
                                    <p:animRot by="120000">
                                      <p:cBhvr>
                                        <p:cTn id="55" dur="100" fill="hold">
                                          <p:stCondLst>
                                            <p:cond delay="0"/>
                                          </p:stCondLst>
                                        </p:cTn>
                                        <p:tgtEl>
                                          <p:spTgt spid="9"/>
                                        </p:tgtEl>
                                        <p:attrNameLst>
                                          <p:attrName>r</p:attrName>
                                        </p:attrNameLst>
                                      </p:cBhvr>
                                    </p:animRot>
                                    <p:animRot by="-240000">
                                      <p:cBhvr>
                                        <p:cTn id="56" dur="200" fill="hold">
                                          <p:stCondLst>
                                            <p:cond delay="200"/>
                                          </p:stCondLst>
                                        </p:cTn>
                                        <p:tgtEl>
                                          <p:spTgt spid="9"/>
                                        </p:tgtEl>
                                        <p:attrNameLst>
                                          <p:attrName>r</p:attrName>
                                        </p:attrNameLst>
                                      </p:cBhvr>
                                    </p:animRot>
                                    <p:animRot by="240000">
                                      <p:cBhvr>
                                        <p:cTn id="57" dur="200" fill="hold">
                                          <p:stCondLst>
                                            <p:cond delay="400"/>
                                          </p:stCondLst>
                                        </p:cTn>
                                        <p:tgtEl>
                                          <p:spTgt spid="9"/>
                                        </p:tgtEl>
                                        <p:attrNameLst>
                                          <p:attrName>r</p:attrName>
                                        </p:attrNameLst>
                                      </p:cBhvr>
                                    </p:animRot>
                                    <p:animRot by="-240000">
                                      <p:cBhvr>
                                        <p:cTn id="58" dur="200" fill="hold">
                                          <p:stCondLst>
                                            <p:cond delay="600"/>
                                          </p:stCondLst>
                                        </p:cTn>
                                        <p:tgtEl>
                                          <p:spTgt spid="9"/>
                                        </p:tgtEl>
                                        <p:attrNameLst>
                                          <p:attrName>r</p:attrName>
                                        </p:attrNameLst>
                                      </p:cBhvr>
                                    </p:animRot>
                                    <p:animRot by="120000">
                                      <p:cBhvr>
                                        <p:cTn id="59" dur="200" fill="hold">
                                          <p:stCondLst>
                                            <p:cond delay="800"/>
                                          </p:stCondLst>
                                        </p:cTn>
                                        <p:tgtEl>
                                          <p:spTgt spid="9"/>
                                        </p:tgtEl>
                                        <p:attrNameLst>
                                          <p:attrName>r</p:attrName>
                                        </p:attrNameLst>
                                      </p:cBhvr>
                                    </p:animRot>
                                  </p:childTnLst>
                                </p:cTn>
                              </p:par>
                            </p:childTnLst>
                          </p:cTn>
                        </p:par>
                        <p:par>
                          <p:cTn id="60" fill="hold">
                            <p:stCondLst>
                              <p:cond delay="1000"/>
                            </p:stCondLst>
                            <p:childTnLst>
                              <p:par>
                                <p:cTn id="61" presetID="0" presetClass="path" presetSubtype="0" accel="50000" decel="50000" fill="hold" nodeType="afterEffect">
                                  <p:stCondLst>
                                    <p:cond delay="0"/>
                                  </p:stCondLst>
                                  <p:childTnLst>
                                    <p:animMotion origin="layout" path="M -0.02409 0.00648 L -0.05143 -0.02685 C -0.06328 -0.03125 -0.0832 -0.03935 -0.09518 -0.04213 C -0.10013 -0.04328 -0.10508 -0.04328 -0.11002 -0.04352 L -0.13737 -0.0449 C -0.15377 -0.04815 -0.14661 -0.04745 -0.17565 -0.04213 C -0.17786 -0.04166 -0.17995 -0.04028 -0.1819 -0.03935 C -0.18542 -0.03773 -0.19245 -0.03171 -0.19362 -0.03102 C -0.19518 -0.03009 -0.19687 -0.03009 -0.19831 -0.02963 C -0.19948 -0.02916 -0.20039 -0.0287 -0.20143 -0.02824 C -0.20534 -0.01458 -0.20338 -0.0206 -0.2069 -0.01018 C -0.21016 0.01227 -0.20521 -0.01967 -0.20924 -0.00046 C -0.20963 0.00116 -0.21081 0.01366 -0.21081 0.01482 C -0.21107 0.01667 -0.21146 0.01852 -0.21159 0.02037 C -0.21497 0.05371 -0.21146 0.02477 -0.21471 0.05093 C -0.21419 0.0794 -0.21497 0.0801 -0.21237 0.10232 C -0.21224 0.10394 -0.21185 0.1051 -0.21159 0.10648 C -0.21185 0.10926 -0.21198 0.11227 -0.21237 0.11482 C -0.21276 0.11644 -0.21393 0.11736 -0.21393 0.11898 C -0.21419 0.12732 -0.21341 0.13565 -0.21315 0.14398 C -0.21315 0.14954 -0.21315 0.1551 -0.21315 0.16088 " pathEditMode="relative" rAng="0" ptsTypes="AAAAAAAAAAAAAAAAAAAAA">
                                      <p:cBhvr>
                                        <p:cTn id="62" dur="2000" fill="hold"/>
                                        <p:tgtEl>
                                          <p:spTgt spid="9"/>
                                        </p:tgtEl>
                                        <p:attrNameLst>
                                          <p:attrName>ppt_x</p:attrName>
                                          <p:attrName>ppt_y</p:attrName>
                                        </p:attrNameLst>
                                      </p:cBhvr>
                                      <p:rCtr x="-9531" y="5046"/>
                                    </p:animMotion>
                                  </p:childTnLst>
                                  <p:subTnLst>
                                    <p:audio>
                                      <p:cMediaNode>
                                        <p:cTn display="0" masterRel="sameClick">
                                          <p:stCondLst>
                                            <p:cond evt="begin" delay="0">
                                              <p:tn val="61"/>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1695450" y="723900"/>
            <a:ext cx="9163050" cy="1562100"/>
          </a:xfrm>
          <a:prstGeom prst="roundRect">
            <a:avLst/>
          </a:prstGeom>
        </p:spPr>
        <p:style>
          <a:lnRef idx="2">
            <a:schemeClr val="accent4"/>
          </a:lnRef>
          <a:fillRef idx="1">
            <a:schemeClr val="lt1"/>
          </a:fillRef>
          <a:effectRef idx="0">
            <a:schemeClr val="accent4"/>
          </a:effectRef>
          <a:fontRef idx="minor">
            <a:schemeClr val="dk1"/>
          </a:fontRef>
        </p:style>
        <p:txBody>
          <a:bodyPr rtlCol="0" anchor="t"/>
          <a:lstStyle/>
          <a:p>
            <a:pPr lvl="0" algn="just" defTabSz="903879"/>
            <a:r>
              <a:rPr lang="en-US" sz="3600" kern="0">
                <a:solidFill>
                  <a:prstClr val="black"/>
                </a:solidFill>
                <a:latin typeface="Arial-SGK-TV" pitchFamily="2" charset="0"/>
                <a:cs typeface="Arial-SGK-TV" pitchFamily="2" charset="0"/>
              </a:rPr>
              <a:t>1. Những điều gì gợi cho tác giả nhớ về buổi đầu đi học?</a:t>
            </a:r>
            <a:endParaRPr lang="en-US" sz="3600" kern="0" dirty="0">
              <a:solidFill>
                <a:prstClr val="black"/>
              </a:solidFill>
              <a:latin typeface="Arial-SGK-TV" pitchFamily="2" charset="0"/>
              <a:cs typeface="Arial-SGK-TV" pitchFamily="2" charset="0"/>
            </a:endParaRPr>
          </a:p>
        </p:txBody>
      </p:sp>
      <p:sp>
        <p:nvSpPr>
          <p:cNvPr id="6" name="Rectangle: Rounded Corners 5">
            <a:extLst>
              <a:ext uri="{FF2B5EF4-FFF2-40B4-BE49-F238E27FC236}">
                <a16:creationId xmlns:a16="http://schemas.microsoft.com/office/drawing/2014/main" id="{FC9712AD-A2A1-4EA7-A8E9-138340AAA5CE}"/>
              </a:ext>
            </a:extLst>
          </p:cNvPr>
          <p:cNvSpPr/>
          <p:nvPr/>
        </p:nvSpPr>
        <p:spPr>
          <a:xfrm>
            <a:off x="2333625" y="2438400"/>
            <a:ext cx="7886699" cy="2133600"/>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lvl="0" algn="ctr"/>
            <a:r>
              <a:rPr lang="vi-VN" sz="4000">
                <a:solidFill>
                  <a:srgbClr val="7030A0"/>
                </a:solidFill>
                <a:latin typeface="Arial-SGK-TV" pitchFamily="2" charset="0"/>
                <a:ea typeface="Calibri" panose="020F0502020204030204" pitchFamily="34" charset="0"/>
                <a:cs typeface="Arial-SGK-TV" pitchFamily="2" charset="0"/>
              </a:rPr>
              <a:t>Cứ vào cuối thu, lá ngoài đường rụng nhiều. =&gt; thời gian bắt đầu năm học mới.</a:t>
            </a:r>
            <a:endParaRPr lang="vi-VN" sz="4000" dirty="0">
              <a:solidFill>
                <a:srgbClr val="7030A0"/>
              </a:solidFill>
              <a:latin typeface="Arial-SGK-TV" pitchFamily="2" charset="0"/>
              <a:ea typeface="Calibri" panose="020F0502020204030204" pitchFamily="34" charset="0"/>
              <a:cs typeface="Arial-SGK-TV" pitchFamily="2" charset="0"/>
            </a:endParaRPr>
          </a:p>
        </p:txBody>
      </p:sp>
      <p:pic>
        <p:nvPicPr>
          <p:cNvPr id="8" name="Picture 7">
            <a:hlinkClick r:id="rId4" action="ppaction://hlinksldjump"/>
            <a:extLst>
              <a:ext uri="{FF2B5EF4-FFF2-40B4-BE49-F238E27FC236}">
                <a16:creationId xmlns:a16="http://schemas.microsoft.com/office/drawing/2014/main" id="{2924B275-A0E4-49C0-9D61-0298C0E8D41D}"/>
              </a:ext>
            </a:extLst>
          </p:cNvPr>
          <p:cNvPicPr>
            <a:picLocks noChangeAspect="1"/>
          </p:cNvPicPr>
          <p:nvPr/>
        </p:nvPicPr>
        <p:blipFill rotWithShape="1">
          <a:blip r:embed="rId5">
            <a:extLst>
              <a:ext uri="{28A0092B-C50C-407E-A947-70E740481C1C}">
                <a14:useLocalDpi xmlns:a14="http://schemas.microsoft.com/office/drawing/2010/main" val="0"/>
              </a:ext>
            </a:extLst>
          </a:blip>
          <a:srcRect l="19584" t="13056" r="2916" b="2362"/>
          <a:stretch/>
        </p:blipFill>
        <p:spPr>
          <a:xfrm rot="20986584">
            <a:off x="178286" y="2863775"/>
            <a:ext cx="2219325" cy="2422167"/>
          </a:xfrm>
          <a:prstGeom prst="rect">
            <a:avLst/>
          </a:prstGeom>
        </p:spPr>
      </p:pic>
    </p:spTree>
    <p:extLst>
      <p:ext uri="{BB962C8B-B14F-4D97-AF65-F5344CB8AC3E}">
        <p14:creationId xmlns:p14="http://schemas.microsoft.com/office/powerpoint/2010/main" val="1694095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2386714" y="723900"/>
            <a:ext cx="7766936" cy="1371756"/>
          </a:xfrm>
          <a:prstGeom prst="roundRect">
            <a:avLst/>
          </a:prstGeom>
        </p:spPr>
        <p:style>
          <a:lnRef idx="2">
            <a:schemeClr val="accent4"/>
          </a:lnRef>
          <a:fillRef idx="1">
            <a:schemeClr val="lt1"/>
          </a:fillRef>
          <a:effectRef idx="0">
            <a:schemeClr val="accent4"/>
          </a:effectRef>
          <a:fontRef idx="minor">
            <a:schemeClr val="dk1"/>
          </a:fontRef>
        </p:style>
        <p:txBody>
          <a:bodyPr rtlCol="0" anchor="t"/>
          <a:lstStyle/>
          <a:p>
            <a:pPr lvl="0" algn="just" defTabSz="903879"/>
            <a:r>
              <a:rPr lang="vi-VN" sz="3600" kern="0" dirty="0">
                <a:solidFill>
                  <a:prstClr val="black"/>
                </a:solidFill>
                <a:latin typeface="Arial-SGK-TV" pitchFamily="2" charset="0"/>
                <a:cs typeface="Arial-SGK-TV" pitchFamily="2" charset="0"/>
              </a:rPr>
              <a:t>2</a:t>
            </a:r>
            <a:r>
              <a:rPr lang="vi-VN" sz="3600" kern="0">
                <a:solidFill>
                  <a:prstClr val="black"/>
                </a:solidFill>
                <a:latin typeface="Arial-SGK-TV" pitchFamily="2" charset="0"/>
                <a:cs typeface="Arial-SGK-TV" pitchFamily="2" charset="0"/>
              </a:rPr>
              <a:t>. Vì sao tác giả thấy lạ khi đi trên con đường làng quen thuộc?</a:t>
            </a:r>
          </a:p>
          <a:p>
            <a:pPr lvl="0" algn="just" defTabSz="903879"/>
            <a:endParaRPr lang="vi-VN" sz="3600" kern="0" dirty="0">
              <a:solidFill>
                <a:prstClr val="black"/>
              </a:solidFill>
              <a:latin typeface="Arial-SGK-TV" pitchFamily="2" charset="0"/>
              <a:cs typeface="Arial-SGK-TV" pitchFamily="2" charset="0"/>
            </a:endParaRPr>
          </a:p>
        </p:txBody>
      </p:sp>
      <p:sp>
        <p:nvSpPr>
          <p:cNvPr id="6" name="Rectangle: Rounded Corners 5">
            <a:extLst>
              <a:ext uri="{FF2B5EF4-FFF2-40B4-BE49-F238E27FC236}">
                <a16:creationId xmlns:a16="http://schemas.microsoft.com/office/drawing/2014/main" id="{FC9712AD-A2A1-4EA7-A8E9-138340AAA5CE}"/>
              </a:ext>
            </a:extLst>
          </p:cNvPr>
          <p:cNvSpPr/>
          <p:nvPr/>
        </p:nvSpPr>
        <p:spPr>
          <a:xfrm>
            <a:off x="2386714" y="2477748"/>
            <a:ext cx="7481186" cy="3351552"/>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lvl="0" algn="just"/>
            <a:r>
              <a:rPr lang="vi-VN" sz="3600">
                <a:solidFill>
                  <a:srgbClr val="7030A0"/>
                </a:solidFill>
                <a:latin typeface="Arial-SGK-TV" pitchFamily="2" charset="0"/>
                <a:ea typeface="Calibri" panose="020F0502020204030204" pitchFamily="34" charset="0"/>
                <a:cs typeface="Arial-SGK-TV" pitchFamily="2" charset="0"/>
              </a:rPr>
              <a:t>Tác giả thấy lạ khi đi trên con đường làng quen thuộc vì chính trong lòng tác giả đang có sự thay đổi, đang có nhiều cảm xúc đan xen trong buổi đầu đi học</a:t>
            </a:r>
            <a:endParaRPr lang="vi-VN" sz="3600" dirty="0">
              <a:solidFill>
                <a:srgbClr val="7030A0"/>
              </a:solidFill>
              <a:latin typeface="Arial-SGK-TV" pitchFamily="2" charset="0"/>
              <a:ea typeface="Calibri" panose="020F0502020204030204" pitchFamily="34" charset="0"/>
              <a:cs typeface="Arial-SGK-TV" pitchFamily="2" charset="0"/>
            </a:endParaRPr>
          </a:p>
        </p:txBody>
      </p:sp>
      <p:pic>
        <p:nvPicPr>
          <p:cNvPr id="7" name="Picture 6">
            <a:hlinkClick r:id="rId4"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5">
            <a:extLst>
              <a:ext uri="{28A0092B-C50C-407E-A947-70E740481C1C}">
                <a14:useLocalDpi xmlns:a14="http://schemas.microsoft.com/office/drawing/2010/main" val="0"/>
              </a:ext>
            </a:extLst>
          </a:blip>
          <a:srcRect l="19584" t="13056" r="2916" b="2362"/>
          <a:stretch/>
        </p:blipFill>
        <p:spPr>
          <a:xfrm rot="20986584">
            <a:off x="178286" y="2863775"/>
            <a:ext cx="2219325" cy="2422167"/>
          </a:xfrm>
          <a:prstGeom prst="rect">
            <a:avLst/>
          </a:prstGeom>
        </p:spPr>
      </p:pic>
    </p:spTree>
    <p:extLst>
      <p:ext uri="{BB962C8B-B14F-4D97-AF65-F5344CB8AC3E}">
        <p14:creationId xmlns:p14="http://schemas.microsoft.com/office/powerpoint/2010/main" val="2852742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1665470" y="613282"/>
            <a:ext cx="9163050" cy="1562100"/>
          </a:xfrm>
          <a:prstGeom prst="roundRect">
            <a:avLst/>
          </a:prstGeom>
        </p:spPr>
        <p:style>
          <a:lnRef idx="2">
            <a:schemeClr val="accent4"/>
          </a:lnRef>
          <a:fillRef idx="1">
            <a:schemeClr val="lt1"/>
          </a:fillRef>
          <a:effectRef idx="0">
            <a:schemeClr val="accent4"/>
          </a:effectRef>
          <a:fontRef idx="minor">
            <a:schemeClr val="dk1"/>
          </a:fontRef>
        </p:style>
        <p:txBody>
          <a:bodyPr rtlCol="0" anchor="t"/>
          <a:lstStyle/>
          <a:p>
            <a:pPr lvl="0" algn="just" defTabSz="903879"/>
            <a:r>
              <a:rPr lang="en-US" sz="3600" kern="0" dirty="0">
                <a:solidFill>
                  <a:prstClr val="black"/>
                </a:solidFill>
                <a:latin typeface="Arial-SGK-TV" pitchFamily="2" charset="0"/>
                <a:cs typeface="Arial-SGK-TV" pitchFamily="2" charset="0"/>
              </a:rPr>
              <a:t>3</a:t>
            </a:r>
            <a:r>
              <a:rPr lang="en-US" sz="3600" kern="0">
                <a:solidFill>
                  <a:prstClr val="black"/>
                </a:solidFill>
                <a:latin typeface="Arial-SGK-TV" pitchFamily="2" charset="0"/>
                <a:cs typeface="Arial-SGK-TV" pitchFamily="2" charset="0"/>
              </a:rPr>
              <a:t>. </a:t>
            </a:r>
            <a:r>
              <a:rPr lang="vi-VN" sz="3600" kern="0">
                <a:solidFill>
                  <a:prstClr val="black"/>
                </a:solidFill>
                <a:latin typeface="Arial-SGK-TV" pitchFamily="2" charset="0"/>
                <a:cs typeface="Arial-SGK-TV" pitchFamily="2" charset="0"/>
              </a:rPr>
              <a:t>Những hình ảnh nào cho thấy các bạn học trò mới bỡ ngỡ trong ngày tựu trường?</a:t>
            </a:r>
          </a:p>
          <a:p>
            <a:pPr lvl="0" algn="just" defTabSz="903879"/>
            <a:endParaRPr lang="en-US" sz="3600" kern="0" dirty="0">
              <a:solidFill>
                <a:prstClr val="black"/>
              </a:solidFill>
              <a:latin typeface="Arial-SGK-TV" pitchFamily="2" charset="0"/>
              <a:cs typeface="Arial-SGK-TV" pitchFamily="2" charset="0"/>
            </a:endParaRPr>
          </a:p>
        </p:txBody>
      </p:sp>
      <p:sp>
        <p:nvSpPr>
          <p:cNvPr id="6" name="Rectangle: Rounded Corners 5">
            <a:extLst>
              <a:ext uri="{FF2B5EF4-FFF2-40B4-BE49-F238E27FC236}">
                <a16:creationId xmlns:a16="http://schemas.microsoft.com/office/drawing/2014/main" id="{FC9712AD-A2A1-4EA7-A8E9-138340AAA5CE}"/>
              </a:ext>
            </a:extLst>
          </p:cNvPr>
          <p:cNvSpPr/>
          <p:nvPr/>
        </p:nvSpPr>
        <p:spPr>
          <a:xfrm>
            <a:off x="2033665" y="2788664"/>
            <a:ext cx="8124669" cy="1562101"/>
          </a:xfrm>
          <a:prstGeom prst="roundRect">
            <a:avLst/>
          </a:prstGeom>
        </p:spPr>
        <p:style>
          <a:lnRef idx="2">
            <a:schemeClr val="accent3"/>
          </a:lnRef>
          <a:fillRef idx="1">
            <a:schemeClr val="lt1"/>
          </a:fillRef>
          <a:effectRef idx="0">
            <a:schemeClr val="accent3"/>
          </a:effectRef>
          <a:fontRef idx="minor">
            <a:schemeClr val="dk1"/>
          </a:fontRef>
        </p:style>
        <p:txBody>
          <a:bodyPr rtlCol="0" anchor="t"/>
          <a:lstStyle/>
          <a:p>
            <a:pPr lvl="0" algn="ctr"/>
            <a:r>
              <a:rPr lang="vi-VN" sz="3600">
                <a:solidFill>
                  <a:srgbClr val="7030A0"/>
                </a:solidFill>
                <a:latin typeface="Arial-SGK-TV" pitchFamily="2" charset="0"/>
                <a:ea typeface="Calibri" panose="020F0502020204030204" pitchFamily="34" charset="0"/>
                <a:cs typeface="Arial-SGK-TV" pitchFamily="2" charset="0"/>
              </a:rPr>
              <a:t>Đứng nép bên người thân, chỉ dám đi từng bước nhẹ, ngập ngừng e sợ.</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F9AE3AE6-A84A-4C8B-B901-932DBE2899D6}"/>
              </a:ext>
            </a:extLst>
          </p:cNvPr>
          <p:cNvPicPr>
            <a:picLocks noChangeAspect="1"/>
          </p:cNvPicPr>
          <p:nvPr/>
        </p:nvPicPr>
        <p:blipFill rotWithShape="1">
          <a:blip r:embed="rId5">
            <a:extLst>
              <a:ext uri="{28A0092B-C50C-407E-A947-70E740481C1C}">
                <a14:useLocalDpi xmlns:a14="http://schemas.microsoft.com/office/drawing/2010/main" val="0"/>
              </a:ext>
            </a:extLst>
          </a:blip>
          <a:srcRect l="19584" t="13056" r="2916" b="2362"/>
          <a:stretch/>
        </p:blipFill>
        <p:spPr>
          <a:xfrm rot="20986584">
            <a:off x="178286" y="2863775"/>
            <a:ext cx="2219325" cy="2422167"/>
          </a:xfrm>
          <a:prstGeom prst="rect">
            <a:avLst/>
          </a:prstGeom>
        </p:spPr>
      </p:pic>
    </p:spTree>
    <p:extLst>
      <p:ext uri="{BB962C8B-B14F-4D97-AF65-F5344CB8AC3E}">
        <p14:creationId xmlns:p14="http://schemas.microsoft.com/office/powerpoint/2010/main" val="3179106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58057" y="-38100"/>
            <a:ext cx="12308114" cy="6934200"/>
            <a:chOff x="1650" y="-11"/>
            <a:chExt cx="4420" cy="4368"/>
          </a:xfrm>
        </p:grpSpPr>
        <p:sp>
          <p:nvSpPr>
            <p:cNvPr id="3"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6"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44" name="TextBox 43">
            <a:extLst>
              <a:ext uri="{FF2B5EF4-FFF2-40B4-BE49-F238E27FC236}">
                <a16:creationId xmlns:a16="http://schemas.microsoft.com/office/drawing/2014/main" id="{1567E5AB-F4B5-4005-B056-5C81973BA3F4}"/>
              </a:ext>
            </a:extLst>
          </p:cNvPr>
          <p:cNvSpPr txBox="1"/>
          <p:nvPr/>
        </p:nvSpPr>
        <p:spPr>
          <a:xfrm>
            <a:off x="1253728" y="969120"/>
            <a:ext cx="9684544" cy="646331"/>
          </a:xfrm>
          <a:prstGeom prst="rect">
            <a:avLst/>
          </a:prstGeom>
          <a:noFill/>
        </p:spPr>
        <p:txBody>
          <a:bodyPr wrap="square" rtlCol="0">
            <a:spAutoFit/>
          </a:bodyPr>
          <a:lstStyle/>
          <a:p>
            <a:pPr algn="just"/>
            <a:r>
              <a:rPr lang="en-US" sz="3600" b="1">
                <a:solidFill>
                  <a:prstClr val="black"/>
                </a:solidFill>
                <a:latin typeface="Arial" panose="020B0604020202020204" pitchFamily="34" charset="0"/>
                <a:cs typeface="Arial" panose="020B0604020202020204" pitchFamily="34" charset="0"/>
              </a:rPr>
              <a:t>Nói về ngày đầu tiên em đi học theo gợi ý:</a:t>
            </a:r>
            <a:endParaRPr lang="en-US" sz="3600" b="1" dirty="0">
              <a:solidFill>
                <a:prstClr val="black"/>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A52CB3F-C14A-4246-BA78-4EC710B00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724" y="2968970"/>
            <a:ext cx="2731459" cy="875608"/>
          </a:xfrm>
          <a:prstGeom prst="rect">
            <a:avLst/>
          </a:prstGeom>
        </p:spPr>
      </p:pic>
      <p:pic>
        <p:nvPicPr>
          <p:cNvPr id="12" name="Picture 11">
            <a:extLst>
              <a:ext uri="{FF2B5EF4-FFF2-40B4-BE49-F238E27FC236}">
                <a16:creationId xmlns:a16="http://schemas.microsoft.com/office/drawing/2014/main" id="{2A920DB2-183A-4343-9631-62DA61ADA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447" y="2978850"/>
            <a:ext cx="2430811" cy="900300"/>
          </a:xfrm>
          <a:prstGeom prst="rect">
            <a:avLst/>
          </a:prstGeom>
        </p:spPr>
      </p:pic>
      <p:grpSp>
        <p:nvGrpSpPr>
          <p:cNvPr id="13" name="Group 12">
            <a:extLst>
              <a:ext uri="{FF2B5EF4-FFF2-40B4-BE49-F238E27FC236}">
                <a16:creationId xmlns:a16="http://schemas.microsoft.com/office/drawing/2014/main" id="{5F252FD1-6B79-42E3-8187-F0BB1141914B}"/>
              </a:ext>
            </a:extLst>
          </p:cNvPr>
          <p:cNvGrpSpPr/>
          <p:nvPr/>
        </p:nvGrpSpPr>
        <p:grpSpPr>
          <a:xfrm>
            <a:off x="1013344" y="2936993"/>
            <a:ext cx="3087590" cy="939562"/>
            <a:chOff x="1013344" y="2936993"/>
            <a:chExt cx="3087590" cy="939562"/>
          </a:xfrm>
        </p:grpSpPr>
        <p:pic>
          <p:nvPicPr>
            <p:cNvPr id="8" name="Picture 7">
              <a:extLst>
                <a:ext uri="{FF2B5EF4-FFF2-40B4-BE49-F238E27FC236}">
                  <a16:creationId xmlns:a16="http://schemas.microsoft.com/office/drawing/2014/main" id="{5EABFC1F-E767-4632-9CB0-3F88D6E1E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44" y="2936993"/>
              <a:ext cx="2710164" cy="939562"/>
            </a:xfrm>
            <a:prstGeom prst="rect">
              <a:avLst/>
            </a:prstGeom>
          </p:spPr>
        </p:pic>
        <p:sp>
          <p:nvSpPr>
            <p:cNvPr id="17" name="TextBox 16">
              <a:extLst>
                <a:ext uri="{FF2B5EF4-FFF2-40B4-BE49-F238E27FC236}">
                  <a16:creationId xmlns:a16="http://schemas.microsoft.com/office/drawing/2014/main" id="{BB92FD13-7731-4350-9BD1-E8A4E59F654D}"/>
                </a:ext>
              </a:extLst>
            </p:cNvPr>
            <p:cNvSpPr txBox="1"/>
            <p:nvPr/>
          </p:nvSpPr>
          <p:spPr>
            <a:xfrm>
              <a:off x="1572676" y="3161427"/>
              <a:ext cx="2528258" cy="461665"/>
            </a:xfrm>
            <a:prstGeom prst="rect">
              <a:avLst/>
            </a:prstGeom>
            <a:noFill/>
          </p:spPr>
          <p:txBody>
            <a:bodyPr wrap="square" rtlCol="0">
              <a:spAutoFit/>
            </a:bodyPr>
            <a:lstStyle/>
            <a:p>
              <a:pPr algn="just"/>
              <a:r>
                <a:rPr lang="en-US" sz="2400">
                  <a:solidFill>
                    <a:prstClr val="black"/>
                  </a:solidFill>
                  <a:latin typeface="Arial" panose="020B0604020202020204" pitchFamily="34" charset="0"/>
                  <a:cs typeface="Arial" panose="020B0604020202020204" pitchFamily="34" charset="0"/>
                </a:rPr>
                <a:t>Cảnh vật</a:t>
              </a:r>
              <a:endParaRPr lang="en-US" sz="2400" dirty="0">
                <a:solidFill>
                  <a:prstClr val="black"/>
                </a:solidFill>
                <a:latin typeface="Arial" panose="020B0604020202020204" pitchFamily="34" charset="0"/>
                <a:cs typeface="Arial" panose="020B0604020202020204" pitchFamily="34" charset="0"/>
              </a:endParaRPr>
            </a:p>
          </p:txBody>
        </p:sp>
      </p:grpSp>
      <p:pic>
        <p:nvPicPr>
          <p:cNvPr id="1030" name="Picture 6" descr="Children Attending School | Kids going to school, Cartoon kids, School  clipart">
            <a:extLst>
              <a:ext uri="{FF2B5EF4-FFF2-40B4-BE49-F238E27FC236}">
                <a16:creationId xmlns:a16="http://schemas.microsoft.com/office/drawing/2014/main" id="{0318BB9C-2D35-4114-8190-611437C7B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0580" y="4424504"/>
            <a:ext cx="2059745" cy="2059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2"/>
          <a:srcRect t="1141" b="1141"/>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EF823996-3D8A-4A65-A82A-74B54FEC06B1}"/>
              </a:ext>
            </a:extLst>
          </p:cNvPr>
          <p:cNvSpPr/>
          <p:nvPr/>
        </p:nvSpPr>
        <p:spPr>
          <a:xfrm>
            <a:off x="3181348" y="899491"/>
            <a:ext cx="5829300" cy="860023"/>
          </a:xfrm>
          <a:prstGeom prst="roundRect">
            <a:avLst/>
          </a:prstGeom>
        </p:spPr>
        <p:style>
          <a:lnRef idx="2">
            <a:schemeClr val="accent4"/>
          </a:lnRef>
          <a:fillRef idx="1">
            <a:schemeClr val="lt1"/>
          </a:fillRef>
          <a:effectRef idx="0">
            <a:schemeClr val="accent4"/>
          </a:effectRef>
          <a:fontRef idx="minor">
            <a:schemeClr val="dk1"/>
          </a:fontRef>
        </p:style>
        <p:txBody>
          <a:bodyPr rtlCol="0" anchor="t"/>
          <a:lstStyle/>
          <a:p>
            <a:pPr lvl="0" algn="just" defTabSz="903879"/>
            <a:r>
              <a:rPr lang="vi-VN" sz="3600" kern="0" dirty="0">
                <a:solidFill>
                  <a:prstClr val="black"/>
                </a:solidFill>
                <a:latin typeface="Arial-SGK-TV" pitchFamily="2" charset="0"/>
                <a:cs typeface="Arial-SGK-TV" pitchFamily="2" charset="0"/>
              </a:rPr>
              <a:t>4</a:t>
            </a:r>
            <a:r>
              <a:rPr lang="vi-VN" sz="3600" kern="0">
                <a:solidFill>
                  <a:prstClr val="black"/>
                </a:solidFill>
                <a:latin typeface="Arial-SGK-TV" pitchFamily="2" charset="0"/>
                <a:cs typeface="Arial-SGK-TV" pitchFamily="2" charset="0"/>
              </a:rPr>
              <a:t>. Bài đọc nói về điều gì?</a:t>
            </a:r>
          </a:p>
        </p:txBody>
      </p:sp>
      <p:pic>
        <p:nvPicPr>
          <p:cNvPr id="7" name="Picture 6">
            <a:hlinkClick r:id="rId3" action="ppaction://hlinksldjump"/>
            <a:extLst>
              <a:ext uri="{FF2B5EF4-FFF2-40B4-BE49-F238E27FC236}">
                <a16:creationId xmlns:a16="http://schemas.microsoft.com/office/drawing/2014/main" id="{5C88D105-F5CE-4E3C-9EA8-274A5A99BBE4}"/>
              </a:ext>
            </a:extLst>
          </p:cNvPr>
          <p:cNvPicPr>
            <a:picLocks noChangeAspect="1"/>
          </p:cNvPicPr>
          <p:nvPr/>
        </p:nvPicPr>
        <p:blipFill rotWithShape="1">
          <a:blip r:embed="rId4">
            <a:extLst>
              <a:ext uri="{28A0092B-C50C-407E-A947-70E740481C1C}">
                <a14:useLocalDpi xmlns:a14="http://schemas.microsoft.com/office/drawing/2010/main" val="0"/>
              </a:ext>
            </a:extLst>
          </a:blip>
          <a:srcRect l="19584" t="13056" r="2916" b="2362"/>
          <a:stretch/>
        </p:blipFill>
        <p:spPr>
          <a:xfrm rot="20986584">
            <a:off x="178286" y="2863775"/>
            <a:ext cx="2219325" cy="2422167"/>
          </a:xfrm>
          <a:prstGeom prst="rect">
            <a:avLst/>
          </a:prstGeom>
        </p:spPr>
      </p:pic>
      <p:pic>
        <p:nvPicPr>
          <p:cNvPr id="11" name="Picture 10">
            <a:extLst>
              <a:ext uri="{FF2B5EF4-FFF2-40B4-BE49-F238E27FC236}">
                <a16:creationId xmlns:a16="http://schemas.microsoft.com/office/drawing/2014/main" id="{B8F423E8-751A-4C46-877F-4F20EEC30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75" y="1993981"/>
            <a:ext cx="9056920" cy="549171"/>
          </a:xfrm>
          <a:prstGeom prst="rect">
            <a:avLst/>
          </a:prstGeom>
        </p:spPr>
      </p:pic>
      <p:pic>
        <p:nvPicPr>
          <p:cNvPr id="12" name="Picture 11">
            <a:extLst>
              <a:ext uri="{FF2B5EF4-FFF2-40B4-BE49-F238E27FC236}">
                <a16:creationId xmlns:a16="http://schemas.microsoft.com/office/drawing/2014/main" id="{CD9137FC-E480-4652-8EDD-039B6E753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75" y="2893968"/>
            <a:ext cx="9056920" cy="549171"/>
          </a:xfrm>
          <a:prstGeom prst="rect">
            <a:avLst/>
          </a:prstGeom>
        </p:spPr>
      </p:pic>
      <p:pic>
        <p:nvPicPr>
          <p:cNvPr id="13" name="Picture 12">
            <a:extLst>
              <a:ext uri="{FF2B5EF4-FFF2-40B4-BE49-F238E27FC236}">
                <a16:creationId xmlns:a16="http://schemas.microsoft.com/office/drawing/2014/main" id="{C6172CC5-0B60-4073-8C0F-83D8152171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3575" y="3719867"/>
            <a:ext cx="9057064" cy="533490"/>
          </a:xfrm>
          <a:prstGeom prst="rect">
            <a:avLst/>
          </a:prstGeom>
        </p:spPr>
      </p:pic>
    </p:spTree>
    <p:extLst>
      <p:ext uri="{BB962C8B-B14F-4D97-AF65-F5344CB8AC3E}">
        <p14:creationId xmlns:p14="http://schemas.microsoft.com/office/powerpoint/2010/main" val="4144232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37"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900" decel="100000" fill="hold"/>
                                        <p:tgtEl>
                                          <p:spTgt spid="11"/>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900" decel="100000" fill="hold"/>
                                        <p:tgtEl>
                                          <p:spTgt spid="1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1"/>
                                        </p:tgtEl>
                                        <p:attrNameLst>
                                          <p:attrName>ppt_w</p:attrName>
                                        </p:attrNameLst>
                                      </p:cBhvr>
                                      <p:tavLst>
                                        <p:tav tm="0">
                                          <p:val>
                                            <p:strVal val="ppt_w"/>
                                          </p:val>
                                        </p:tav>
                                        <p:tav tm="100000">
                                          <p:val>
                                            <p:fltVal val="0"/>
                                          </p:val>
                                        </p:tav>
                                      </p:tavLst>
                                    </p:anim>
                                    <p:anim calcmode="lin" valueType="num">
                                      <p:cBhvr>
                                        <p:cTn id="30" dur="500"/>
                                        <p:tgtEl>
                                          <p:spTgt spid="11"/>
                                        </p:tgtEl>
                                        <p:attrNameLst>
                                          <p:attrName>ppt_h</p:attrName>
                                        </p:attrNameLst>
                                      </p:cBhvr>
                                      <p:tavLst>
                                        <p:tav tm="0">
                                          <p:val>
                                            <p:strVal val="ppt_h"/>
                                          </p:val>
                                        </p:tav>
                                        <p:tav tm="100000">
                                          <p:val>
                                            <p:fltVal val="0"/>
                                          </p:val>
                                        </p:tav>
                                      </p:tavLst>
                                    </p:anim>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2.70833E-6 0 L -0.01549 -0.15926 " pathEditMode="relative" rAng="0" ptsTypes="AA">
                                      <p:cBhvr>
                                        <p:cTn id="40" dur="2000" fill="hold"/>
                                        <p:tgtEl>
                                          <p:spTgt spid="13"/>
                                        </p:tgtEl>
                                        <p:attrNameLst>
                                          <p:attrName>ppt_x</p:attrName>
                                          <p:attrName>ppt_y</p:attrName>
                                        </p:attrNameLst>
                                      </p:cBhvr>
                                      <p:rCtr x="-781"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79AF65EA-4770-4D38-9FE5-1667C450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6789"/>
            <a:ext cx="12192000" cy="8804789"/>
          </a:xfrm>
          <a:prstGeom prst="rect">
            <a:avLst/>
          </a:prstGeom>
        </p:spPr>
      </p:pic>
      <p:pic>
        <p:nvPicPr>
          <p:cNvPr id="5" name="Picture 4" descr="Logo, icon&#10;&#10;Description automatically generated">
            <a:extLst>
              <a:ext uri="{FF2B5EF4-FFF2-40B4-BE49-F238E27FC236}">
                <a16:creationId xmlns:a16="http://schemas.microsoft.com/office/drawing/2014/main" id="{7D93C153-9980-42F9-BC0A-BFBB40BF70A1}"/>
              </a:ext>
            </a:extLst>
          </p:cNvPr>
          <p:cNvPicPr>
            <a:picLocks noChangeAspect="1"/>
          </p:cNvPicPr>
          <p:nvPr/>
        </p:nvPicPr>
        <p:blipFill>
          <a:blip r:embed="rId5" cstate="hqprint">
            <a:alphaModFix amt="5000"/>
            <a:extLst>
              <a:ext uri="{28A0092B-C50C-407E-A947-70E740481C1C}">
                <a14:useLocalDpi xmlns:a14="http://schemas.microsoft.com/office/drawing/2010/main" val="0"/>
              </a:ext>
            </a:extLst>
          </a:blip>
          <a:stretch>
            <a:fillRect/>
          </a:stretch>
        </p:blipFill>
        <p:spPr>
          <a:xfrm>
            <a:off x="4969908" y="3885721"/>
            <a:ext cx="1947747" cy="795309"/>
          </a:xfrm>
          <a:prstGeom prst="rect">
            <a:avLst/>
          </a:prstGeom>
        </p:spPr>
      </p:pic>
      <p:sp>
        <p:nvSpPr>
          <p:cNvPr id="6" name="Rectangle: Rounded Corners 5">
            <a:extLst>
              <a:ext uri="{FF2B5EF4-FFF2-40B4-BE49-F238E27FC236}">
                <a16:creationId xmlns:a16="http://schemas.microsoft.com/office/drawing/2014/main" id="{0B1EDBCD-6456-454C-968F-FBC94BB85F3A}"/>
              </a:ext>
            </a:extLst>
          </p:cNvPr>
          <p:cNvSpPr/>
          <p:nvPr/>
        </p:nvSpPr>
        <p:spPr>
          <a:xfrm>
            <a:off x="2038349" y="864853"/>
            <a:ext cx="8115301" cy="4755489"/>
          </a:xfrm>
          <a:prstGeom prst="roundRect">
            <a:avLst/>
          </a:prstGeom>
          <a:solidFill>
            <a:schemeClr val="bg1"/>
          </a:solidFill>
          <a:ln>
            <a:solidFill>
              <a:schemeClr val="bg1"/>
            </a:solidFill>
          </a:ln>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F2DFA-AB70-4B5D-B193-8C9956990D1E}"/>
              </a:ext>
            </a:extLst>
          </p:cNvPr>
          <p:cNvSpPr/>
          <p:nvPr/>
        </p:nvSpPr>
        <p:spPr>
          <a:xfrm>
            <a:off x="2286000" y="702231"/>
            <a:ext cx="767715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0" name="TextBox 119">
            <a:extLst>
              <a:ext uri="{FF2B5EF4-FFF2-40B4-BE49-F238E27FC236}">
                <a16:creationId xmlns:a16="http://schemas.microsoft.com/office/drawing/2014/main" id="{76549C0C-103B-48C2-95A7-DB08AE6E7463}"/>
              </a:ext>
            </a:extLst>
          </p:cNvPr>
          <p:cNvSpPr txBox="1"/>
          <p:nvPr/>
        </p:nvSpPr>
        <p:spPr>
          <a:xfrm>
            <a:off x="2662343" y="1084764"/>
            <a:ext cx="6683040" cy="1631216"/>
          </a:xfrm>
          <a:prstGeom prst="rect">
            <a:avLst/>
          </a:prstGeom>
          <a:noFill/>
        </p:spPr>
        <p:txBody>
          <a:bodyPr wrap="square" rtlCol="0">
            <a:spAutoFit/>
          </a:bodyPr>
          <a:lstStyle/>
          <a:p>
            <a:pPr algn="ctr"/>
            <a:r>
              <a:rPr lang="en-US" sz="5000" dirty="0">
                <a:solidFill>
                  <a:srgbClr val="FF0000"/>
                </a:solidFill>
              </a:rPr>
              <a:t>NỘI DUNG CHÍNH CỦA </a:t>
            </a:r>
            <a:r>
              <a:rPr lang="en-US" sz="5000">
                <a:solidFill>
                  <a:srgbClr val="FF0000"/>
                </a:solidFill>
              </a:rPr>
              <a:t>BÀI ĐỌC </a:t>
            </a:r>
            <a:r>
              <a:rPr lang="en-US" sz="5000" dirty="0">
                <a:solidFill>
                  <a:srgbClr val="FF0000"/>
                </a:solidFill>
              </a:rPr>
              <a:t>LÀ GÌ?</a:t>
            </a:r>
          </a:p>
        </p:txBody>
      </p:sp>
      <p:sp>
        <p:nvSpPr>
          <p:cNvPr id="121" name="TextBox 120">
            <a:extLst>
              <a:ext uri="{FF2B5EF4-FFF2-40B4-BE49-F238E27FC236}">
                <a16:creationId xmlns:a16="http://schemas.microsoft.com/office/drawing/2014/main" id="{058E7411-644F-4868-AA18-8D1AABF5C86F}"/>
              </a:ext>
            </a:extLst>
          </p:cNvPr>
          <p:cNvSpPr txBox="1"/>
          <p:nvPr/>
        </p:nvSpPr>
        <p:spPr>
          <a:xfrm>
            <a:off x="2485459" y="2899982"/>
            <a:ext cx="7144879" cy="2720360"/>
          </a:xfrm>
          <a:prstGeom prst="rect">
            <a:avLst/>
          </a:prstGeom>
          <a:noFill/>
        </p:spPr>
        <p:txBody>
          <a:bodyPr wrap="square">
            <a:spAutoFit/>
          </a:bodyPr>
          <a:lstStyle/>
          <a:p>
            <a:pPr algn="ctr">
              <a:lnSpc>
                <a:spcPct val="107000"/>
              </a:lnSpc>
              <a:spcAft>
                <a:spcPts val="800"/>
              </a:spcAft>
            </a:pPr>
            <a:r>
              <a:rPr lang="en-US" sz="5400">
                <a:solidFill>
                  <a:srgbClr val="0070C0"/>
                </a:solidFill>
                <a:latin typeface="Calibri" panose="020F0502020204030204" pitchFamily="34" charset="0"/>
                <a:ea typeface="等线" panose="02010600030101010101" pitchFamily="2" charset="-122"/>
                <a:cs typeface="Calibri" panose="020F0502020204030204" pitchFamily="34" charset="0"/>
              </a:rPr>
              <a:t>B</a:t>
            </a:r>
            <a:r>
              <a:rPr lang="vi-VN" sz="5400">
                <a:solidFill>
                  <a:srgbClr val="0070C0"/>
                </a:solidFill>
                <a:latin typeface="Calibri" panose="020F0502020204030204" pitchFamily="34" charset="0"/>
                <a:ea typeface="等线" panose="02010600030101010101" pitchFamily="2" charset="-122"/>
                <a:cs typeface="Calibri" panose="020F0502020204030204" pitchFamily="34" charset="0"/>
              </a:rPr>
              <a:t>ài văn ghi lại những hồi tưởng đẹp đẽ của tác giả về buổi đầu đi học.</a:t>
            </a:r>
            <a:endParaRPr lang="vi-VN" sz="5400" dirty="0">
              <a:solidFill>
                <a:srgbClr val="0070C0"/>
              </a:solidFill>
              <a:effectLst/>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4024626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0"/>
                                        </p:tgtEl>
                                      </p:cBhvr>
                                    </p:animEffect>
                                    <p:animScale>
                                      <p:cBhvr>
                                        <p:cTn id="7" dur="250" autoRev="1" fill="hold"/>
                                        <p:tgtEl>
                                          <p:spTgt spid="1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wipe(left)">
                                      <p:cBhvr>
                                        <p:cTn id="12" dur="500"/>
                                        <p:tgtEl>
                                          <p:spTgt spid="121"/>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0" grpId="0"/>
      <p:bldP spid="12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12" name="图片 2">
            <a:extLst>
              <a:ext uri="{FF2B5EF4-FFF2-40B4-BE49-F238E27FC236}">
                <a16:creationId xmlns:a16="http://schemas.microsoft.com/office/drawing/2014/main" id="{67382580-D250-499A-9227-E91C13D45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grpSp>
        <p:nvGrpSpPr>
          <p:cNvPr id="13" name="组合 1">
            <a:extLst>
              <a:ext uri="{FF2B5EF4-FFF2-40B4-BE49-F238E27FC236}">
                <a16:creationId xmlns:a16="http://schemas.microsoft.com/office/drawing/2014/main" id="{DE20233B-F3D8-46FE-BF55-70C5E57D69F6}"/>
              </a:ext>
            </a:extLst>
          </p:cNvPr>
          <p:cNvGrpSpPr/>
          <p:nvPr/>
        </p:nvGrpSpPr>
        <p:grpSpPr>
          <a:xfrm flipH="1">
            <a:off x="1813610" y="3806455"/>
            <a:ext cx="2292196" cy="2425339"/>
            <a:chOff x="971600" y="1287410"/>
            <a:chExt cx="2292196" cy="2425339"/>
          </a:xfrm>
        </p:grpSpPr>
        <p:pic>
          <p:nvPicPr>
            <p:cNvPr id="14" name="Picture 3" descr="F:\1-原创素材\1_mm1102\PPT\PPT_014\materaials\pageimg_g20e.png">
              <a:extLst>
                <a:ext uri="{FF2B5EF4-FFF2-40B4-BE49-F238E27FC236}">
                  <a16:creationId xmlns:a16="http://schemas.microsoft.com/office/drawing/2014/main" id="{EC3771C4-0228-49F3-846F-91C8B4B0B4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BACBF6-C399-4C50-A792-6E5034D441AC}"/>
                </a:ext>
              </a:extLst>
            </p:cNvPr>
            <p:cNvSpPr txBox="1"/>
            <p:nvPr/>
          </p:nvSpPr>
          <p:spPr>
            <a:xfrm>
              <a:off x="1574339" y="1287410"/>
              <a:ext cx="1298833" cy="1913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prstClr val="white"/>
                  </a:solidFill>
                  <a:effectLst/>
                  <a:uLnTx/>
                  <a:uFillTx/>
                  <a:latin typeface="Calibri" panose="020F0502020204030204" charset="0"/>
                  <a:ea typeface="华康海报体W12(P)" pitchFamily="82" charset="-122"/>
                  <a:cs typeface="Calibri" panose="020F0502020204030204" charset="0"/>
                </a:rPr>
                <a:t>3</a:t>
              </a:r>
              <a:endParaRPr kumimoji="0" lang="en-US" altLang="zh-CN" sz="8800" b="0" i="0" u="none" strike="noStrike" kern="1200" cap="none" spc="0" normalizeH="0" baseline="0" noProof="0" dirty="0">
                <a:ln>
                  <a:noFill/>
                </a:ln>
                <a:solidFill>
                  <a:prstClr val="white"/>
                </a:solidFill>
                <a:effectLst/>
                <a:uLnTx/>
                <a:uFillTx/>
                <a:latin typeface="Calibri" panose="020F0502020204030204" charset="0"/>
                <a:ea typeface="华康海报体W12(P)" pitchFamily="82" charset="-122"/>
                <a:cs typeface="Calibri" panose="020F0502020204030204" charset="0"/>
              </a:endParaRPr>
            </a:p>
          </p:txBody>
        </p:sp>
      </p:grpSp>
      <p:pic>
        <p:nvPicPr>
          <p:cNvPr id="9" name="Picture 8" descr="Picture13">
            <a:extLst>
              <a:ext uri="{FF2B5EF4-FFF2-40B4-BE49-F238E27FC236}">
                <a16:creationId xmlns:a16="http://schemas.microsoft.com/office/drawing/2014/main" id="{485821EA-B2D6-4E93-8FB3-150320434EB0}"/>
              </a:ext>
            </a:extLst>
          </p:cNvPr>
          <p:cNvPicPr>
            <a:picLocks noChangeAspect="1"/>
          </p:cNvPicPr>
          <p:nvPr/>
        </p:nvPicPr>
        <p:blipFill>
          <a:blip r:embed="rId8"/>
          <a:stretch>
            <a:fillRect/>
          </a:stretch>
        </p:blipFill>
        <p:spPr>
          <a:xfrm>
            <a:off x="1695340" y="887465"/>
            <a:ext cx="8723630" cy="2164080"/>
          </a:xfrm>
          <a:prstGeom prst="rect">
            <a:avLst/>
          </a:prstGeom>
        </p:spPr>
      </p:pic>
    </p:spTree>
    <p:extLst>
      <p:ext uri="{BB962C8B-B14F-4D97-AF65-F5344CB8AC3E}">
        <p14:creationId xmlns:p14="http://schemas.microsoft.com/office/powerpoint/2010/main" val="2044077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par>
                                <p:cTn id="11" presetID="1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sp>
        <p:nvSpPr>
          <p:cNvPr id="16" name="Title 8">
            <a:extLst>
              <a:ext uri="{FF2B5EF4-FFF2-40B4-BE49-F238E27FC236}">
                <a16:creationId xmlns:a16="http://schemas.microsoft.com/office/drawing/2014/main" id="{41219C1C-5A56-43C4-B470-D41E95557E8C}"/>
              </a:ext>
            </a:extLst>
          </p:cNvPr>
          <p:cNvSpPr>
            <a:spLocks noGrp="1"/>
          </p:cNvSpPr>
          <p:nvPr>
            <p:ph type="title"/>
          </p:nvPr>
        </p:nvSpPr>
        <p:spPr>
          <a:xfrm>
            <a:off x="838200" y="365125"/>
            <a:ext cx="10515600" cy="1325563"/>
          </a:xfrm>
        </p:spPr>
        <p:txBody>
          <a:bodyPr/>
          <a:lstStyle/>
          <a:p>
            <a:endParaRPr lang="en-US"/>
          </a:p>
        </p:txBody>
      </p:sp>
      <p:pic>
        <p:nvPicPr>
          <p:cNvPr id="17" name="图片 5">
            <a:extLst>
              <a:ext uri="{FF2B5EF4-FFF2-40B4-BE49-F238E27FC236}">
                <a16:creationId xmlns:a16="http://schemas.microsoft.com/office/drawing/2014/main" id="{E21217B6-DBF4-46D3-83D0-6F33ACC416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8160" y="2653626"/>
            <a:ext cx="2718435" cy="4076065"/>
          </a:xfrm>
          <a:prstGeom prst="rect">
            <a:avLst/>
          </a:prstGeom>
        </p:spPr>
      </p:pic>
      <p:pic>
        <p:nvPicPr>
          <p:cNvPr id="21" name="图片 5" descr="e93f49669616f82afc3aeb26989c1d4b">
            <a:extLst>
              <a:ext uri="{FF2B5EF4-FFF2-40B4-BE49-F238E27FC236}">
                <a16:creationId xmlns:a16="http://schemas.microsoft.com/office/drawing/2014/main" id="{20D7827C-B5DB-4944-B001-A10FB46E9323}"/>
              </a:ext>
            </a:extLst>
          </p:cNvPr>
          <p:cNvPicPr>
            <a:picLocks noChangeAspect="1"/>
          </p:cNvPicPr>
          <p:nvPr/>
        </p:nvPicPr>
        <p:blipFill>
          <a:blip r:embed="rId6"/>
          <a:stretch>
            <a:fillRect/>
          </a:stretch>
        </p:blipFill>
        <p:spPr>
          <a:xfrm rot="600000" flipH="1">
            <a:off x="1342338" y="-31749"/>
            <a:ext cx="4450715" cy="3878580"/>
          </a:xfrm>
          <a:prstGeom prst="rect">
            <a:avLst/>
          </a:prstGeom>
        </p:spPr>
      </p:pic>
      <p:sp>
        <p:nvSpPr>
          <p:cNvPr id="22" name="TextBox 4">
            <a:extLst>
              <a:ext uri="{FF2B5EF4-FFF2-40B4-BE49-F238E27FC236}">
                <a16:creationId xmlns:a16="http://schemas.microsoft.com/office/drawing/2014/main" id="{B8219D95-F4F8-4CF4-A70E-04CFB53A63AA}"/>
              </a:ext>
            </a:extLst>
          </p:cNvPr>
          <p:cNvSpPr txBox="1"/>
          <p:nvPr/>
        </p:nvSpPr>
        <p:spPr>
          <a:xfrm>
            <a:off x="1276888" y="1004570"/>
            <a:ext cx="4785360"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a:solidFill>
                  <a:srgbClr val="FF0000"/>
                </a:solidFill>
                <a:latin typeface="Calibri" panose="020F0502020204030204" pitchFamily="34" charset="0"/>
                <a:cs typeface="Calibri" panose="020F0502020204030204" pitchFamily="34" charset="0"/>
              </a:rPr>
              <a:t>bài đọc với </a:t>
            </a:r>
            <a:r>
              <a:rPr lang="en-US" sz="3200" b="1" dirty="0">
                <a:solidFill>
                  <a:srgbClr val="FF0000"/>
                </a:solidFill>
                <a:latin typeface="Calibri" panose="020F0502020204030204" pitchFamily="34" charset="0"/>
                <a:cs typeface="Calibri" panose="020F0502020204030204" pitchFamily="34" charset="0"/>
              </a:rPr>
              <a:t>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pic>
        <p:nvPicPr>
          <p:cNvPr id="23" name="Picture 22">
            <a:extLst>
              <a:ext uri="{FF2B5EF4-FFF2-40B4-BE49-F238E27FC236}">
                <a16:creationId xmlns:a16="http://schemas.microsoft.com/office/drawing/2014/main" id="{01A76F67-C8BB-40E8-9469-1B8C6BC8127A}"/>
              </a:ext>
            </a:extLst>
          </p:cNvPr>
          <p:cNvPicPr>
            <a:picLocks noChangeAspect="1"/>
          </p:cNvPicPr>
          <p:nvPr/>
        </p:nvPicPr>
        <p:blipFill>
          <a:blip r:embed="rId7"/>
          <a:srcRect l="46831" t="38517"/>
          <a:stretch>
            <a:fillRect/>
          </a:stretch>
        </p:blipFill>
        <p:spPr>
          <a:xfrm>
            <a:off x="6399530" y="1996440"/>
            <a:ext cx="507365" cy="436880"/>
          </a:xfrm>
          <a:prstGeom prst="rect">
            <a:avLst/>
          </a:prstGeom>
        </p:spPr>
      </p:pic>
      <p:pic>
        <p:nvPicPr>
          <p:cNvPr id="24" name="Picture 23">
            <a:extLst>
              <a:ext uri="{FF2B5EF4-FFF2-40B4-BE49-F238E27FC236}">
                <a16:creationId xmlns:a16="http://schemas.microsoft.com/office/drawing/2014/main" id="{A8A2B3A5-D6CB-4044-AF12-C224F7BEA214}"/>
              </a:ext>
            </a:extLst>
          </p:cNvPr>
          <p:cNvPicPr>
            <a:picLocks noChangeAspect="1"/>
          </p:cNvPicPr>
          <p:nvPr/>
        </p:nvPicPr>
        <p:blipFill>
          <a:blip r:embed="rId7"/>
          <a:srcRect l="46831" t="38517"/>
          <a:stretch>
            <a:fillRect/>
          </a:stretch>
        </p:blipFill>
        <p:spPr>
          <a:xfrm>
            <a:off x="6399530" y="1068070"/>
            <a:ext cx="488315" cy="436880"/>
          </a:xfrm>
          <a:prstGeom prst="rect">
            <a:avLst/>
          </a:prstGeom>
        </p:spPr>
      </p:pic>
      <p:sp>
        <p:nvSpPr>
          <p:cNvPr id="25" name="TextBox 4">
            <a:extLst>
              <a:ext uri="{FF2B5EF4-FFF2-40B4-BE49-F238E27FC236}">
                <a16:creationId xmlns:a16="http://schemas.microsoft.com/office/drawing/2014/main" id="{414501B4-2FCE-441D-9D54-775DAE8767C3}"/>
              </a:ext>
            </a:extLst>
          </p:cNvPr>
          <p:cNvSpPr txBox="1"/>
          <p:nvPr/>
        </p:nvSpPr>
        <p:spPr>
          <a:xfrm>
            <a:off x="7087235" y="824230"/>
            <a:ext cx="4511040" cy="671274"/>
          </a:xfrm>
          <a:prstGeom prst="rect">
            <a:avLst/>
          </a:prstGeom>
          <a:noFill/>
        </p:spPr>
        <p:txBody>
          <a:bodyPr wrap="square" rtlCol="0">
            <a:spAutoFit/>
          </a:bodyPr>
          <a:lstStyle/>
          <a:p>
            <a:pPr algn="l">
              <a:lnSpc>
                <a:spcPct val="110000"/>
              </a:lnSpc>
            </a:pPr>
            <a:r>
              <a:rPr lang="en-US" sz="3600" b="1">
                <a:solidFill>
                  <a:schemeClr val="tx1"/>
                </a:solidFill>
                <a:latin typeface="Calibri" panose="020F0502020204030204" pitchFamily="34" charset="0"/>
                <a:cs typeface="Calibri" panose="020F0502020204030204" pitchFamily="34" charset="0"/>
              </a:rPr>
              <a:t>thong thả, chậm rãi</a:t>
            </a:r>
            <a:endParaRPr lang="en-US" sz="3600" b="1" dirty="0">
              <a:solidFill>
                <a:schemeClr val="tx1"/>
              </a:solidFill>
              <a:latin typeface="Calibri" panose="020F0502020204030204" pitchFamily="34" charset="0"/>
              <a:cs typeface="Calibri" panose="020F0502020204030204" pitchFamily="34" charset="0"/>
            </a:endParaRPr>
          </a:p>
        </p:txBody>
      </p:sp>
      <p:sp>
        <p:nvSpPr>
          <p:cNvPr id="26" name="TextBox 4">
            <a:extLst>
              <a:ext uri="{FF2B5EF4-FFF2-40B4-BE49-F238E27FC236}">
                <a16:creationId xmlns:a16="http://schemas.microsoft.com/office/drawing/2014/main" id="{76514B96-20EA-4376-96BF-4A7F6E280533}"/>
              </a:ext>
            </a:extLst>
          </p:cNvPr>
          <p:cNvSpPr txBox="1"/>
          <p:nvPr/>
        </p:nvSpPr>
        <p:spPr>
          <a:xfrm>
            <a:off x="6906895" y="1793712"/>
            <a:ext cx="5183569" cy="3108864"/>
          </a:xfrm>
          <a:prstGeom prst="rect">
            <a:avLst/>
          </a:prstGeom>
          <a:noFill/>
        </p:spPr>
        <p:txBody>
          <a:bodyPr wrap="square" rtlCol="0">
            <a:spAutoFit/>
          </a:bodyPr>
          <a:lstStyle/>
          <a:p>
            <a:pPr>
              <a:lnSpc>
                <a:spcPct val="110000"/>
              </a:lnSpc>
            </a:pPr>
            <a:r>
              <a:rPr lang="en-US" sz="3600" b="1">
                <a:latin typeface="Calibri" panose="020F0502020204030204" pitchFamily="34" charset="0"/>
                <a:cs typeface="Calibri" panose="020F0502020204030204" pitchFamily="34" charset="0"/>
              </a:rPr>
              <a:t>nhấn giọng những từ ngữ thể hiện vẻ đẹp của cảnh vật, hoạt động và trạng thái cảm xúc của bạn nhỏ và các bạn học sinh.</a:t>
            </a:r>
            <a:endParaRPr lang="en-US" sz="36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2967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5" grpId="0"/>
      <p:bldP spid="25" grpId="1"/>
      <p:bldP spid="26" grpId="0"/>
      <p:bldP spid="26"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grpSp>
        <p:nvGrpSpPr>
          <p:cNvPr id="12" name="Group 11">
            <a:extLst>
              <a:ext uri="{FF2B5EF4-FFF2-40B4-BE49-F238E27FC236}">
                <a16:creationId xmlns:a16="http://schemas.microsoft.com/office/drawing/2014/main" id="{C453BA71-A5FE-42AE-B680-6B4C37413737}"/>
              </a:ext>
            </a:extLst>
          </p:cNvPr>
          <p:cNvGrpSpPr/>
          <p:nvPr/>
        </p:nvGrpSpPr>
        <p:grpSpPr>
          <a:xfrm>
            <a:off x="486410" y="0"/>
            <a:ext cx="3149600" cy="1087755"/>
            <a:chOff x="170" y="-418"/>
            <a:chExt cx="4960" cy="1713"/>
          </a:xfrm>
        </p:grpSpPr>
        <p:pic>
          <p:nvPicPr>
            <p:cNvPr id="13" name="图片 9">
              <a:extLst>
                <a:ext uri="{FF2B5EF4-FFF2-40B4-BE49-F238E27FC236}">
                  <a16:creationId xmlns:a16="http://schemas.microsoft.com/office/drawing/2014/main" id="{F0D13C1C-7EAB-43B2-BA7D-D69E7A1857CC}"/>
                </a:ext>
              </a:extLst>
            </p:cNvPr>
            <p:cNvPicPr>
              <a:picLocks noChangeAspect="1"/>
            </p:cNvPicPr>
            <p:nvPr/>
          </p:nvPicPr>
          <p:blipFill>
            <a:blip r:embed="rId4"/>
            <a:srcRect r="59849"/>
            <a:stretch>
              <a:fillRect/>
            </a:stretch>
          </p:blipFill>
          <p:spPr>
            <a:xfrm>
              <a:off x="170" y="184"/>
              <a:ext cx="688" cy="1111"/>
            </a:xfrm>
            <a:prstGeom prst="rect">
              <a:avLst/>
            </a:prstGeom>
          </p:spPr>
        </p:pic>
        <p:pic>
          <p:nvPicPr>
            <p:cNvPr id="14" name="图片 9">
              <a:extLst>
                <a:ext uri="{FF2B5EF4-FFF2-40B4-BE49-F238E27FC236}">
                  <a16:creationId xmlns:a16="http://schemas.microsoft.com/office/drawing/2014/main" id="{63965F79-3736-4E71-B355-1F1A84370B59}"/>
                </a:ext>
              </a:extLst>
            </p:cNvPr>
            <p:cNvPicPr>
              <a:picLocks noChangeAspect="1"/>
            </p:cNvPicPr>
            <p:nvPr/>
          </p:nvPicPr>
          <p:blipFill>
            <a:blip r:embed="rId4"/>
            <a:srcRect l="40340" r="1"/>
            <a:stretch>
              <a:fillRect/>
            </a:stretch>
          </p:blipFill>
          <p:spPr>
            <a:xfrm>
              <a:off x="858" y="-418"/>
              <a:ext cx="1839" cy="1713"/>
            </a:xfrm>
            <a:prstGeom prst="rect">
              <a:avLst/>
            </a:prstGeom>
          </p:spPr>
        </p:pic>
        <p:pic>
          <p:nvPicPr>
            <p:cNvPr id="15" name="图片 9">
              <a:extLst>
                <a:ext uri="{FF2B5EF4-FFF2-40B4-BE49-F238E27FC236}">
                  <a16:creationId xmlns:a16="http://schemas.microsoft.com/office/drawing/2014/main" id="{1A1A9A91-9491-4BE6-A19B-AC7CD246960E}"/>
                </a:ext>
              </a:extLst>
            </p:cNvPr>
            <p:cNvPicPr>
              <a:picLocks noChangeAspect="1"/>
            </p:cNvPicPr>
            <p:nvPr/>
          </p:nvPicPr>
          <p:blipFill>
            <a:blip r:embed="rId4"/>
            <a:srcRect l="51694" r="1"/>
            <a:stretch>
              <a:fillRect/>
            </a:stretch>
          </p:blipFill>
          <p:spPr>
            <a:xfrm>
              <a:off x="2458" y="-418"/>
              <a:ext cx="1489" cy="1713"/>
            </a:xfrm>
            <a:prstGeom prst="rect">
              <a:avLst/>
            </a:prstGeom>
          </p:spPr>
        </p:pic>
        <p:pic>
          <p:nvPicPr>
            <p:cNvPr id="18" name="图片 9">
              <a:extLst>
                <a:ext uri="{FF2B5EF4-FFF2-40B4-BE49-F238E27FC236}">
                  <a16:creationId xmlns:a16="http://schemas.microsoft.com/office/drawing/2014/main" id="{07A044AA-F196-4129-A5DD-2DE0822CB4D7}"/>
                </a:ext>
              </a:extLst>
            </p:cNvPr>
            <p:cNvPicPr>
              <a:picLocks noChangeAspect="1"/>
            </p:cNvPicPr>
            <p:nvPr/>
          </p:nvPicPr>
          <p:blipFill>
            <a:blip r:embed="rId4"/>
            <a:srcRect l="51694" r="1"/>
            <a:stretch>
              <a:fillRect/>
            </a:stretch>
          </p:blipFill>
          <p:spPr>
            <a:xfrm>
              <a:off x="3641" y="-418"/>
              <a:ext cx="1489" cy="1713"/>
            </a:xfrm>
            <a:prstGeom prst="rect">
              <a:avLst/>
            </a:prstGeom>
          </p:spPr>
        </p:pic>
        <p:sp>
          <p:nvSpPr>
            <p:cNvPr id="19" name="矩形 4">
              <a:extLst>
                <a:ext uri="{FF2B5EF4-FFF2-40B4-BE49-F238E27FC236}">
                  <a16:creationId xmlns:a16="http://schemas.microsoft.com/office/drawing/2014/main" id="{3DFA61D5-5C4D-40E1-AA36-E91C6E78876A}"/>
                </a:ext>
              </a:extLst>
            </p:cNvPr>
            <p:cNvSpPr/>
            <p:nvPr/>
          </p:nvSpPr>
          <p:spPr>
            <a:xfrm>
              <a:off x="1293" y="286"/>
              <a:ext cx="3837" cy="72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2400" dirty="0">
                  <a:solidFill>
                    <a:srgbClr val="0070C0"/>
                  </a:solidFill>
                  <a:latin typeface="UTM Guanine" panose="02040603050506020204" charset="0"/>
                  <a:ea typeface="字魂27号-布丁体" panose="00000500000000000000" pitchFamily="2" charset="-122"/>
                  <a:cs typeface="UTM Guanine" panose="02040603050506020204" charset="0"/>
                  <a:sym typeface="+mn-lt"/>
                </a:rPr>
                <a:t>Đoạn đọc lại</a:t>
              </a:r>
            </a:p>
          </p:txBody>
        </p:sp>
      </p:grpSp>
      <p:sp>
        <p:nvSpPr>
          <p:cNvPr id="20" name="Text Box 8">
            <a:extLst>
              <a:ext uri="{FF2B5EF4-FFF2-40B4-BE49-F238E27FC236}">
                <a16:creationId xmlns:a16="http://schemas.microsoft.com/office/drawing/2014/main" id="{F3634370-7855-4C9B-ACD2-8E52F28BD43E}"/>
              </a:ext>
            </a:extLst>
          </p:cNvPr>
          <p:cNvSpPr txBox="1"/>
          <p:nvPr/>
        </p:nvSpPr>
        <p:spPr>
          <a:xfrm>
            <a:off x="1199515" y="1354455"/>
            <a:ext cx="10248900" cy="461664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just"/>
            <a:r>
              <a:rPr lang="en-US" sz="4200">
                <a:latin typeface="Calibri" panose="020F0502020204030204" pitchFamily="34" charset="0"/>
                <a:cs typeface="Calibri" panose="020F0502020204030204" pitchFamily="34" charset="0"/>
                <a:sym typeface="+mn-ea"/>
              </a:rPr>
              <a:t>      </a:t>
            </a:r>
            <a:r>
              <a:rPr lang="vi-VN" sz="4200">
                <a:latin typeface="Calibri" panose="020F0502020204030204" pitchFamily="34" charset="0"/>
                <a:cs typeface="Calibri" panose="020F0502020204030204" pitchFamily="34" charset="0"/>
                <a:sym typeface="+mn-ea"/>
              </a:rPr>
              <a:t>Buổi mai hôm ấy, một buổi mai đầy sương thu và đầy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hôm nay tôi đi học.</a:t>
            </a:r>
            <a:endParaRPr lang="en-US" sz="4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7536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21">
            <a:extLst>
              <a:ext uri="{FF2B5EF4-FFF2-40B4-BE49-F238E27FC236}">
                <a16:creationId xmlns:a16="http://schemas.microsoft.com/office/drawing/2014/main" id="{B88D826D-6A4F-4095-B822-664C7BEAC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0286" y="-150225"/>
            <a:ext cx="1859907" cy="914400"/>
          </a:xfrm>
          <a:prstGeom prst="rect">
            <a:avLst/>
          </a:prstGeom>
        </p:spPr>
      </p:pic>
      <p:sp>
        <p:nvSpPr>
          <p:cNvPr id="16" name="Rectangle 15">
            <a:extLst>
              <a:ext uri="{FF2B5EF4-FFF2-40B4-BE49-F238E27FC236}">
                <a16:creationId xmlns:a16="http://schemas.microsoft.com/office/drawing/2014/main" id="{653CC1A8-72CE-4C59-9E9A-D6D5075BE1BD}"/>
              </a:ext>
            </a:extLst>
          </p:cNvPr>
          <p:cNvSpPr/>
          <p:nvPr/>
        </p:nvSpPr>
        <p:spPr>
          <a:xfrm>
            <a:off x="-1500545" y="471787"/>
            <a:ext cx="7798108" cy="584775"/>
          </a:xfrm>
          <a:prstGeom prst="rect">
            <a:avLst/>
          </a:prstGeom>
        </p:spPr>
        <p:txBody>
          <a:bodyPr wrap="square">
            <a:spAutoFit/>
          </a:bodyPr>
          <a:lstStyle/>
          <a:p>
            <a:pPr algn="ctr" defTabSz="457200"/>
            <a:r>
              <a:rPr lang="en-US" altLang="zh-CN" sz="3200" b="1" dirty="0" err="1">
                <a:solidFill>
                  <a:srgbClr val="0070C0"/>
                </a:solidFill>
                <a:latin typeface="Arial" panose="020B0604020202020204" pitchFamily="34" charset="0"/>
              </a:rPr>
              <a:t>Luyện</a:t>
            </a:r>
            <a:r>
              <a:rPr lang="zh-CN" altLang="en-US" sz="3200" b="1" dirty="0">
                <a:solidFill>
                  <a:srgbClr val="0070C0"/>
                </a:solidFill>
                <a:latin typeface="Arial" panose="020B0604020202020204" pitchFamily="34" charset="0"/>
              </a:rPr>
              <a:t> </a:t>
            </a:r>
            <a:r>
              <a:rPr lang="en-US" altLang="zh-CN" sz="3200" b="1" dirty="0" err="1">
                <a:solidFill>
                  <a:srgbClr val="0070C0"/>
                </a:solidFill>
                <a:latin typeface="Arial" panose="020B0604020202020204" pitchFamily="34" charset="0"/>
              </a:rPr>
              <a:t>đọc</a:t>
            </a:r>
            <a:r>
              <a:rPr lang="zh-CN" altLang="en-US" sz="3200" b="1" dirty="0">
                <a:solidFill>
                  <a:srgbClr val="0070C0"/>
                </a:solidFill>
                <a:latin typeface="Arial" panose="020B0604020202020204" pitchFamily="34" charset="0"/>
              </a:rPr>
              <a:t> </a:t>
            </a:r>
            <a:r>
              <a:rPr lang="en-US" altLang="zh-CN" sz="3200" b="1" dirty="0" err="1">
                <a:solidFill>
                  <a:srgbClr val="0070C0"/>
                </a:solidFill>
                <a:latin typeface="Arial" panose="020B0604020202020204" pitchFamily="34" charset="0"/>
              </a:rPr>
              <a:t>nhóm</a:t>
            </a:r>
            <a:endParaRPr lang="zh-CN" altLang="en-US" sz="3200" b="1" dirty="0">
              <a:solidFill>
                <a:srgbClr val="0070C0"/>
              </a:solidFill>
              <a:latin typeface="Arial" panose="020B0604020202020204" pitchFamily="34" charset="0"/>
            </a:endParaRPr>
          </a:p>
        </p:txBody>
      </p:sp>
      <p:sp>
        <p:nvSpPr>
          <p:cNvPr id="17" name="Rounded Rectangle 15">
            <a:extLst>
              <a:ext uri="{FF2B5EF4-FFF2-40B4-BE49-F238E27FC236}">
                <a16:creationId xmlns:a16="http://schemas.microsoft.com/office/drawing/2014/main" id="{D4BB9D03-BEE8-4EE2-97F2-900E4BD0E7F1}"/>
              </a:ext>
            </a:extLst>
          </p:cNvPr>
          <p:cNvSpPr/>
          <p:nvPr/>
        </p:nvSpPr>
        <p:spPr>
          <a:xfrm>
            <a:off x="1313331" y="204167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5059F53B-9D52-45D2-AA7D-D6E7D2479CE0}"/>
              </a:ext>
            </a:extLst>
          </p:cNvPr>
          <p:cNvSpPr/>
          <p:nvPr/>
        </p:nvSpPr>
        <p:spPr>
          <a:xfrm>
            <a:off x="4468518" y="1130653"/>
            <a:ext cx="3113288" cy="523220"/>
          </a:xfrm>
          <a:prstGeom prst="rect">
            <a:avLst/>
          </a:prstGeom>
        </p:spPr>
        <p:txBody>
          <a:bodyPr wrap="none">
            <a:spAutoFit/>
          </a:bodyPr>
          <a:lstStyle/>
          <a:p>
            <a:pPr algn="ctr" defTabSz="457200"/>
            <a:r>
              <a:rPr lang="en-US" altLang="zh-CN" sz="2800" b="1" dirty="0" err="1">
                <a:solidFill>
                  <a:srgbClr val="FF1531"/>
                </a:solidFill>
                <a:latin typeface="Arial" panose="020B0604020202020204" pitchFamily="34" charset="0"/>
              </a:rPr>
              <a:t>Tiêu</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chí</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đánh</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giá</a:t>
            </a:r>
            <a:endParaRPr lang="zh-CN" altLang="en-US" sz="2800" b="1" dirty="0">
              <a:solidFill>
                <a:srgbClr val="FF1531"/>
              </a:solidFill>
              <a:latin typeface="Arial" panose="020B0604020202020204" pitchFamily="34" charset="0"/>
            </a:endParaRPr>
          </a:p>
        </p:txBody>
      </p:sp>
      <p:sp>
        <p:nvSpPr>
          <p:cNvPr id="22" name="Rectangle 21">
            <a:extLst>
              <a:ext uri="{FF2B5EF4-FFF2-40B4-BE49-F238E27FC236}">
                <a16:creationId xmlns:a16="http://schemas.microsoft.com/office/drawing/2014/main" id="{FD9CCA00-6FC3-40DD-8381-F8E89228221F}"/>
              </a:ext>
            </a:extLst>
          </p:cNvPr>
          <p:cNvSpPr/>
          <p:nvPr/>
        </p:nvSpPr>
        <p:spPr>
          <a:xfrm>
            <a:off x="2047397" y="1973283"/>
            <a:ext cx="1938351" cy="584775"/>
          </a:xfrm>
          <a:prstGeom prst="rect">
            <a:avLst/>
          </a:prstGeom>
        </p:spPr>
        <p:txBody>
          <a:bodyPr wrap="none">
            <a:spAutoFit/>
          </a:bodyPr>
          <a:lstStyle/>
          <a:p>
            <a:pPr defTabSz="457200"/>
            <a:r>
              <a:rPr lang="en-US" altLang="zh-CN" sz="3200" dirty="0" err="1">
                <a:solidFill>
                  <a:prstClr val="black"/>
                </a:solidFill>
                <a:latin typeface="Arial" panose="020B0604020202020204" pitchFamily="34" charset="0"/>
              </a:rPr>
              <a:t>Đọc</a:t>
            </a:r>
            <a:r>
              <a:rPr lang="zh-CN" altLang="en-US" sz="3200" dirty="0">
                <a:solidFill>
                  <a:prstClr val="black"/>
                </a:solidFill>
                <a:latin typeface="Arial" panose="020B0604020202020204" pitchFamily="34" charset="0"/>
              </a:rPr>
              <a:t> </a:t>
            </a:r>
            <a:r>
              <a:rPr lang="en-US" altLang="zh-CN" sz="3200" dirty="0" err="1">
                <a:solidFill>
                  <a:prstClr val="black"/>
                </a:solidFill>
                <a:latin typeface="Arial" panose="020B0604020202020204" pitchFamily="34" charset="0"/>
              </a:rPr>
              <a:t>đúng</a:t>
            </a:r>
            <a:endParaRPr lang="zh-CN" altLang="en-US" sz="3200" dirty="0">
              <a:solidFill>
                <a:prstClr val="black"/>
              </a:solidFill>
              <a:latin typeface="Arial" panose="020B0604020202020204" pitchFamily="34" charset="0"/>
            </a:endParaRPr>
          </a:p>
        </p:txBody>
      </p:sp>
      <p:sp>
        <p:nvSpPr>
          <p:cNvPr id="23" name="Oval 22">
            <a:extLst>
              <a:ext uri="{FF2B5EF4-FFF2-40B4-BE49-F238E27FC236}">
                <a16:creationId xmlns:a16="http://schemas.microsoft.com/office/drawing/2014/main" id="{4F468FC9-6DCB-41D7-945A-D3E1C0621A77}"/>
              </a:ext>
            </a:extLst>
          </p:cNvPr>
          <p:cNvSpPr/>
          <p:nvPr/>
        </p:nvSpPr>
        <p:spPr>
          <a:xfrm>
            <a:off x="1405644" y="208746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rPr>
              <a:t>1</a:t>
            </a: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9FDD9E01-82C9-426C-8CE1-F9965B4EC087}"/>
              </a:ext>
            </a:extLst>
          </p:cNvPr>
          <p:cNvGrpSpPr/>
          <p:nvPr/>
        </p:nvGrpSpPr>
        <p:grpSpPr>
          <a:xfrm>
            <a:off x="1313331" y="2662467"/>
            <a:ext cx="3645680" cy="607107"/>
            <a:chOff x="1717199" y="4363552"/>
            <a:chExt cx="3645680" cy="607107"/>
          </a:xfrm>
        </p:grpSpPr>
        <p:sp>
          <p:nvSpPr>
            <p:cNvPr id="25" name="Rounded Rectangle 20">
              <a:extLst>
                <a:ext uri="{FF2B5EF4-FFF2-40B4-BE49-F238E27FC236}">
                  <a16:creationId xmlns:a16="http://schemas.microsoft.com/office/drawing/2014/main" id="{CF52FD53-6006-4CAB-AFD2-7151AC83D8E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8064A2">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36687759-F682-42D5-8D0D-EF220485E6F7}"/>
                </a:ext>
              </a:extLst>
            </p:cNvPr>
            <p:cNvSpPr/>
            <p:nvPr/>
          </p:nvSpPr>
          <p:spPr>
            <a:xfrm>
              <a:off x="2451265" y="4363552"/>
              <a:ext cx="1960793"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Đọc</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a:ln>
                    <a:noFill/>
                  </a:ln>
                  <a:solidFill>
                    <a:prstClr val="black"/>
                  </a:solidFill>
                  <a:effectLst/>
                  <a:uLnTx/>
                  <a:uFillTx/>
                </a:rPr>
                <a:t>to, </a:t>
              </a:r>
              <a:r>
                <a:rPr kumimoji="0" lang="en-US" altLang="zh-CN" sz="3200" b="0" i="0" u="none" strike="noStrike" kern="0" cap="none" spc="0" normalizeH="0" baseline="0" noProof="0" dirty="0" err="1">
                  <a:ln>
                    <a:noFill/>
                  </a:ln>
                  <a:solidFill>
                    <a:prstClr val="black"/>
                  </a:solidFill>
                  <a:effectLst/>
                  <a:uLnTx/>
                  <a:uFillTx/>
                </a:rPr>
                <a:t>rõ</a:t>
              </a:r>
              <a:endParaRPr kumimoji="0" lang="zh-CN" altLang="en-US" sz="3200" b="0" i="0" u="none" strike="noStrike" kern="0" cap="none" spc="0" normalizeH="0" baseline="0" noProof="0" dirty="0">
                <a:ln>
                  <a:noFill/>
                </a:ln>
                <a:solidFill>
                  <a:prstClr val="black"/>
                </a:solidFill>
                <a:effectLst/>
                <a:uLnTx/>
                <a:uFillTx/>
              </a:endParaRPr>
            </a:p>
          </p:txBody>
        </p:sp>
        <p:sp>
          <p:nvSpPr>
            <p:cNvPr id="27" name="Oval 26">
              <a:extLst>
                <a:ext uri="{FF2B5EF4-FFF2-40B4-BE49-F238E27FC236}">
                  <a16:creationId xmlns:a16="http://schemas.microsoft.com/office/drawing/2014/main" id="{FD0213F4-D23C-4C68-BB1A-BE12AF9D80BE}"/>
                </a:ext>
              </a:extLst>
            </p:cNvPr>
            <p:cNvSpPr/>
            <p:nvPr/>
          </p:nvSpPr>
          <p:spPr>
            <a:xfrm>
              <a:off x="1824062" y="4469499"/>
              <a:ext cx="432000" cy="432000"/>
            </a:xfrm>
            <a:prstGeom prst="ellipse">
              <a:avLst/>
            </a:prstGeom>
            <a:solidFill>
              <a:srgbClr val="FFE443"/>
            </a:solidFill>
            <a:ln w="12700" cap="flat" cmpd="sng" algn="ctr">
              <a:solidFill>
                <a:srgbClr val="8064A2">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2</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28" name="Group 27">
            <a:extLst>
              <a:ext uri="{FF2B5EF4-FFF2-40B4-BE49-F238E27FC236}">
                <a16:creationId xmlns:a16="http://schemas.microsoft.com/office/drawing/2014/main" id="{79BAACCB-6C77-416C-8F00-7F9EAF4F47BF}"/>
              </a:ext>
            </a:extLst>
          </p:cNvPr>
          <p:cNvGrpSpPr/>
          <p:nvPr/>
        </p:nvGrpSpPr>
        <p:grpSpPr>
          <a:xfrm>
            <a:off x="1313331" y="3400935"/>
            <a:ext cx="5119273" cy="599459"/>
            <a:chOff x="1717199" y="5199333"/>
            <a:chExt cx="5119273" cy="599459"/>
          </a:xfrm>
        </p:grpSpPr>
        <p:sp>
          <p:nvSpPr>
            <p:cNvPr id="29" name="Rounded Rectangle 26">
              <a:extLst>
                <a:ext uri="{FF2B5EF4-FFF2-40B4-BE49-F238E27FC236}">
                  <a16:creationId xmlns:a16="http://schemas.microsoft.com/office/drawing/2014/main" id="{58E30812-BE87-47BA-BEC5-50C620C893E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97F4EE0E-852F-4F4F-8BBC-3221D2C2A847}"/>
                </a:ext>
              </a:extLst>
            </p:cNvPr>
            <p:cNvSpPr/>
            <p:nvPr/>
          </p:nvSpPr>
          <p:spPr>
            <a:xfrm>
              <a:off x="2451265" y="5199333"/>
              <a:ext cx="3736920"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Ngắt</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nghỉ</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đúng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chỗ</a:t>
              </a:r>
              <a:endParaRPr kumimoji="0" lang="zh-CN" altLang="en-US" sz="3200" b="0" i="0" u="none" strike="noStrike" kern="0" cap="none" spc="0" normalizeH="0" baseline="0" noProof="0" dirty="0">
                <a:ln>
                  <a:noFill/>
                </a:ln>
                <a:solidFill>
                  <a:prstClr val="black"/>
                </a:solidFill>
                <a:effectLst/>
                <a:uLnTx/>
                <a:uFillTx/>
              </a:endParaRPr>
            </a:p>
          </p:txBody>
        </p:sp>
        <p:sp>
          <p:nvSpPr>
            <p:cNvPr id="31" name="Oval 30">
              <a:extLst>
                <a:ext uri="{FF2B5EF4-FFF2-40B4-BE49-F238E27FC236}">
                  <a16:creationId xmlns:a16="http://schemas.microsoft.com/office/drawing/2014/main" id="{609EBDB6-B87D-418B-9182-C0CC9A153208}"/>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3</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pic>
        <p:nvPicPr>
          <p:cNvPr id="32" name="Picture 2" descr="Star Cartoon Images, Stock Photos &amp;amp; Vectors | Shutterstock">
            <a:extLst>
              <a:ext uri="{FF2B5EF4-FFF2-40B4-BE49-F238E27FC236}">
                <a16:creationId xmlns:a16="http://schemas.microsoft.com/office/drawing/2014/main" id="{F60659E9-AEB8-48F4-8C5E-0B4260A70E6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1324" y="20416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A1508663-C0B9-4176-AFB5-B7E6CA294579}"/>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04585" y="269055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636A889F-DE9B-4672-A003-7223843C3FF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2604" y="343792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C01AA9AB-4DFF-4F07-A147-F8BEA1F654F5}"/>
              </a:ext>
            </a:extLst>
          </p:cNvPr>
          <p:cNvGrpSpPr/>
          <p:nvPr/>
        </p:nvGrpSpPr>
        <p:grpSpPr>
          <a:xfrm>
            <a:off x="1313331" y="4088707"/>
            <a:ext cx="8097635" cy="599459"/>
            <a:chOff x="1717199" y="5199333"/>
            <a:chExt cx="8097635" cy="599459"/>
          </a:xfrm>
        </p:grpSpPr>
        <p:sp>
          <p:nvSpPr>
            <p:cNvPr id="36" name="Rounded Rectangle 36">
              <a:extLst>
                <a:ext uri="{FF2B5EF4-FFF2-40B4-BE49-F238E27FC236}">
                  <a16:creationId xmlns:a16="http://schemas.microsoft.com/office/drawing/2014/main" id="{943540EE-5621-4D60-97BF-B8506DE52E8A}"/>
                </a:ext>
              </a:extLst>
            </p:cNvPr>
            <p:cNvSpPr/>
            <p:nvPr/>
          </p:nvSpPr>
          <p:spPr>
            <a:xfrm>
              <a:off x="1717199" y="5206535"/>
              <a:ext cx="8097635" cy="584583"/>
            </a:xfrm>
            <a:prstGeom prst="roundRect">
              <a:avLst>
                <a:gd name="adj" fmla="val 50000"/>
              </a:avLst>
            </a:prstGeom>
            <a:solidFill>
              <a:srgbClr val="F79646">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4327F811-94BA-4A1E-9517-EFE71FA8EB49}"/>
                </a:ext>
              </a:extLst>
            </p:cNvPr>
            <p:cNvSpPr/>
            <p:nvPr/>
          </p:nvSpPr>
          <p:spPr>
            <a:xfrm>
              <a:off x="2414689" y="5199333"/>
              <a:ext cx="6373861"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Giọng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đọc</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và</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nhấn</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giọng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phù</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hợp</a:t>
              </a:r>
              <a:endParaRPr kumimoji="0" lang="zh-CN" altLang="en-US" sz="3200" b="0" i="0" u="none" strike="noStrike" kern="0" cap="none" spc="0" normalizeH="0" baseline="0" noProof="0" dirty="0">
                <a:ln>
                  <a:noFill/>
                </a:ln>
                <a:solidFill>
                  <a:prstClr val="black"/>
                </a:solidFill>
                <a:effectLst/>
                <a:uLnTx/>
                <a:uFillTx/>
              </a:endParaRPr>
            </a:p>
          </p:txBody>
        </p:sp>
        <p:sp>
          <p:nvSpPr>
            <p:cNvPr id="38" name="Oval 37">
              <a:extLst>
                <a:ext uri="{FF2B5EF4-FFF2-40B4-BE49-F238E27FC236}">
                  <a16:creationId xmlns:a16="http://schemas.microsoft.com/office/drawing/2014/main" id="{F115CCFA-4571-46AA-9110-5EB756DA99CD}"/>
                </a:ext>
              </a:extLst>
            </p:cNvPr>
            <p:cNvSpPr/>
            <p:nvPr/>
          </p:nvSpPr>
          <p:spPr>
            <a:xfrm>
              <a:off x="1859964" y="5282826"/>
              <a:ext cx="432000" cy="432000"/>
            </a:xfrm>
            <a:prstGeom prst="ellipse">
              <a:avLst/>
            </a:prstGeom>
            <a:solidFill>
              <a:srgbClr val="F79646">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4</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pic>
        <p:nvPicPr>
          <p:cNvPr id="39" name="Picture 2" descr="Star Cartoon Images, Stock Photos &amp;amp; Vectors | Shutterstock">
            <a:extLst>
              <a:ext uri="{FF2B5EF4-FFF2-40B4-BE49-F238E27FC236}">
                <a16:creationId xmlns:a16="http://schemas.microsoft.com/office/drawing/2014/main" id="{156A4C8C-A56A-4A4C-B310-4DE202657208}"/>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491111" y="412569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F5B19BE-7664-45B4-AE84-B92C1B7DA6B9}"/>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907731" y="1904169"/>
            <a:ext cx="1634551" cy="1728490"/>
          </a:xfrm>
          <a:prstGeom prst="rect">
            <a:avLst/>
          </a:prstGeom>
        </p:spPr>
      </p:pic>
    </p:spTree>
    <p:extLst>
      <p:ext uri="{BB962C8B-B14F-4D97-AF65-F5344CB8AC3E}">
        <p14:creationId xmlns:p14="http://schemas.microsoft.com/office/powerpoint/2010/main" val="16636939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12" name="图片 2">
            <a:extLst>
              <a:ext uri="{FF2B5EF4-FFF2-40B4-BE49-F238E27FC236}">
                <a16:creationId xmlns:a16="http://schemas.microsoft.com/office/drawing/2014/main" id="{67382580-D250-499A-9227-E91C13D45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430" y="2865580"/>
            <a:ext cx="3981450" cy="3981450"/>
          </a:xfrm>
          <a:prstGeom prst="rect">
            <a:avLst/>
          </a:prstGeom>
        </p:spPr>
      </p:pic>
      <p:grpSp>
        <p:nvGrpSpPr>
          <p:cNvPr id="13" name="组合 1">
            <a:extLst>
              <a:ext uri="{FF2B5EF4-FFF2-40B4-BE49-F238E27FC236}">
                <a16:creationId xmlns:a16="http://schemas.microsoft.com/office/drawing/2014/main" id="{DE20233B-F3D8-46FE-BF55-70C5E57D69F6}"/>
              </a:ext>
            </a:extLst>
          </p:cNvPr>
          <p:cNvGrpSpPr/>
          <p:nvPr/>
        </p:nvGrpSpPr>
        <p:grpSpPr>
          <a:xfrm flipH="1">
            <a:off x="2204234" y="3643635"/>
            <a:ext cx="2292196" cy="2425339"/>
            <a:chOff x="971600" y="1287410"/>
            <a:chExt cx="2292196" cy="2425339"/>
          </a:xfrm>
        </p:grpSpPr>
        <p:pic>
          <p:nvPicPr>
            <p:cNvPr id="14" name="Picture 3" descr="F:\1-原创素材\1_mm1102\PPT\PPT_014\materaials\pageimg_g20e.png">
              <a:extLst>
                <a:ext uri="{FF2B5EF4-FFF2-40B4-BE49-F238E27FC236}">
                  <a16:creationId xmlns:a16="http://schemas.microsoft.com/office/drawing/2014/main" id="{EC3771C4-0228-49F3-846F-91C8B4B0B4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BACBF6-C399-4C50-A792-6E5034D441AC}"/>
                </a:ext>
              </a:extLst>
            </p:cNvPr>
            <p:cNvSpPr txBox="1"/>
            <p:nvPr/>
          </p:nvSpPr>
          <p:spPr>
            <a:xfrm>
              <a:off x="1574339" y="1287410"/>
              <a:ext cx="1298833" cy="1913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prstClr val="white"/>
                  </a:solidFill>
                  <a:effectLst/>
                  <a:uLnTx/>
                  <a:uFillTx/>
                  <a:latin typeface="Calibri" panose="020F0502020204030204" charset="0"/>
                  <a:ea typeface="华康海报体W12(P)" pitchFamily="82" charset="-122"/>
                  <a:cs typeface="Calibri" panose="020F0502020204030204" charset="0"/>
                </a:rPr>
                <a:t>4</a:t>
              </a:r>
              <a:endParaRPr kumimoji="0" lang="en-US" altLang="zh-CN" sz="8800" b="0" i="0" u="none" strike="noStrike" kern="1200" cap="none" spc="0" normalizeH="0" baseline="0" noProof="0" dirty="0">
                <a:ln>
                  <a:noFill/>
                </a:ln>
                <a:solidFill>
                  <a:prstClr val="white"/>
                </a:solidFill>
                <a:effectLst/>
                <a:uLnTx/>
                <a:uFillTx/>
                <a:latin typeface="Calibri" panose="020F0502020204030204" charset="0"/>
                <a:ea typeface="华康海报体W12(P)" pitchFamily="82" charset="-122"/>
                <a:cs typeface="Calibri" panose="020F0502020204030204" charset="0"/>
              </a:endParaRPr>
            </a:p>
          </p:txBody>
        </p:sp>
      </p:grpSp>
      <p:sp>
        <p:nvSpPr>
          <p:cNvPr id="2" name="TextBox 1">
            <a:extLst>
              <a:ext uri="{FF2B5EF4-FFF2-40B4-BE49-F238E27FC236}">
                <a16:creationId xmlns:a16="http://schemas.microsoft.com/office/drawing/2014/main" id="{560ABE3F-62C8-4002-86DE-34A0E32459A6}"/>
              </a:ext>
            </a:extLst>
          </p:cNvPr>
          <p:cNvSpPr txBox="1"/>
          <p:nvPr/>
        </p:nvSpPr>
        <p:spPr>
          <a:xfrm>
            <a:off x="2206171" y="1422625"/>
            <a:ext cx="7779657" cy="1015663"/>
          </a:xfrm>
          <a:prstGeom prst="rect">
            <a:avLst/>
          </a:prstGeom>
          <a:noFill/>
        </p:spPr>
        <p:txBody>
          <a:bodyPr wrap="square" rtlCol="0">
            <a:spAutoFit/>
          </a:bodyPr>
          <a:lstStyle/>
          <a:p>
            <a:pPr algn="ctr"/>
            <a:r>
              <a:rPr lang="en-US" sz="6000">
                <a:solidFill>
                  <a:srgbClr val="FF0000"/>
                </a:solidFill>
                <a:latin typeface="Coiny" panose="02000903060500060000" pitchFamily="2" charset="0"/>
              </a:rPr>
              <a:t>Hoạt động nối tiếp</a:t>
            </a:r>
          </a:p>
        </p:txBody>
      </p:sp>
    </p:spTree>
    <p:extLst>
      <p:ext uri="{BB962C8B-B14F-4D97-AF65-F5344CB8AC3E}">
        <p14:creationId xmlns:p14="http://schemas.microsoft.com/office/powerpoint/2010/main" val="28581249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4">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sp>
        <p:nvSpPr>
          <p:cNvPr id="16" name="Title 8">
            <a:extLst>
              <a:ext uri="{FF2B5EF4-FFF2-40B4-BE49-F238E27FC236}">
                <a16:creationId xmlns:a16="http://schemas.microsoft.com/office/drawing/2014/main" id="{41219C1C-5A56-43C4-B470-D41E95557E8C}"/>
              </a:ext>
            </a:extLst>
          </p:cNvPr>
          <p:cNvSpPr>
            <a:spLocks noGrp="1"/>
          </p:cNvSpPr>
          <p:nvPr>
            <p:ph type="title"/>
          </p:nvPr>
        </p:nvSpPr>
        <p:spPr>
          <a:xfrm>
            <a:off x="838200" y="365125"/>
            <a:ext cx="10515600" cy="1325563"/>
          </a:xfrm>
        </p:spPr>
        <p:txBody>
          <a:bodyPr/>
          <a:lstStyle/>
          <a:p>
            <a:endParaRPr lang="en-US"/>
          </a:p>
        </p:txBody>
      </p:sp>
      <p:pic>
        <p:nvPicPr>
          <p:cNvPr id="17" name="图片 5">
            <a:extLst>
              <a:ext uri="{FF2B5EF4-FFF2-40B4-BE49-F238E27FC236}">
                <a16:creationId xmlns:a16="http://schemas.microsoft.com/office/drawing/2014/main" id="{E21217B6-DBF4-46D3-83D0-6F33ACC416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8160" y="2653626"/>
            <a:ext cx="2718435" cy="4076065"/>
          </a:xfrm>
          <a:prstGeom prst="rect">
            <a:avLst/>
          </a:prstGeom>
        </p:spPr>
      </p:pic>
      <p:pic>
        <p:nvPicPr>
          <p:cNvPr id="21" name="图片 5" descr="e93f49669616f82afc3aeb26989c1d4b">
            <a:extLst>
              <a:ext uri="{FF2B5EF4-FFF2-40B4-BE49-F238E27FC236}">
                <a16:creationId xmlns:a16="http://schemas.microsoft.com/office/drawing/2014/main" id="{20D7827C-B5DB-4944-B001-A10FB46E9323}"/>
              </a:ext>
            </a:extLst>
          </p:cNvPr>
          <p:cNvPicPr>
            <a:picLocks noChangeAspect="1"/>
          </p:cNvPicPr>
          <p:nvPr/>
        </p:nvPicPr>
        <p:blipFill>
          <a:blip r:embed="rId6"/>
          <a:stretch>
            <a:fillRect/>
          </a:stretch>
        </p:blipFill>
        <p:spPr>
          <a:xfrm rot="600000" flipH="1">
            <a:off x="1342338" y="-31749"/>
            <a:ext cx="4450715" cy="3878580"/>
          </a:xfrm>
          <a:prstGeom prst="rect">
            <a:avLst/>
          </a:prstGeom>
        </p:spPr>
      </p:pic>
      <p:sp>
        <p:nvSpPr>
          <p:cNvPr id="22" name="TextBox 4">
            <a:extLst>
              <a:ext uri="{FF2B5EF4-FFF2-40B4-BE49-F238E27FC236}">
                <a16:creationId xmlns:a16="http://schemas.microsoft.com/office/drawing/2014/main" id="{B8219D95-F4F8-4CF4-A70E-04CFB53A63AA}"/>
              </a:ext>
            </a:extLst>
          </p:cNvPr>
          <p:cNvSpPr txBox="1"/>
          <p:nvPr/>
        </p:nvSpPr>
        <p:spPr>
          <a:xfrm>
            <a:off x="1788160" y="998397"/>
            <a:ext cx="3474822" cy="1690335"/>
          </a:xfrm>
          <a:prstGeom prst="rect">
            <a:avLst/>
          </a:prstGeom>
          <a:noFill/>
        </p:spPr>
        <p:txBody>
          <a:bodyPr wrap="square" rtlCol="0">
            <a:spAutoFit/>
          </a:bodyPr>
          <a:lstStyle/>
          <a:p>
            <a:pPr lvl="0" algn="ctr">
              <a:lnSpc>
                <a:spcPct val="110000"/>
              </a:lnSpc>
            </a:pPr>
            <a:r>
              <a:rPr kumimoji="0" lang="en-US" sz="32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Em </a:t>
            </a:r>
            <a:r>
              <a:rPr lang="en-US" sz="3200" b="1">
                <a:solidFill>
                  <a:srgbClr val="FF0000"/>
                </a:solidFill>
                <a:latin typeface="Calibri" panose="020F0502020204030204" pitchFamily="34" charset="0"/>
                <a:cs typeface="Calibri" panose="020F0502020204030204" pitchFamily="34" charset="0"/>
              </a:rPr>
              <a:t>chia sẻ với nhau về ngày đầu tiên mình đi học.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8A2B3A5-D6CB-4044-AF12-C224F7BEA214}"/>
              </a:ext>
            </a:extLst>
          </p:cNvPr>
          <p:cNvPicPr>
            <a:picLocks noChangeAspect="1"/>
          </p:cNvPicPr>
          <p:nvPr/>
        </p:nvPicPr>
        <p:blipFill>
          <a:blip r:embed="rId7"/>
          <a:srcRect l="46831" t="38517"/>
          <a:stretch>
            <a:fillRect/>
          </a:stretch>
        </p:blipFill>
        <p:spPr>
          <a:xfrm>
            <a:off x="7223204" y="1084939"/>
            <a:ext cx="488315" cy="436880"/>
          </a:xfrm>
          <a:prstGeom prst="rect">
            <a:avLst/>
          </a:prstGeom>
        </p:spPr>
      </p:pic>
      <p:sp>
        <p:nvSpPr>
          <p:cNvPr id="25" name="TextBox 4">
            <a:extLst>
              <a:ext uri="{FF2B5EF4-FFF2-40B4-BE49-F238E27FC236}">
                <a16:creationId xmlns:a16="http://schemas.microsoft.com/office/drawing/2014/main" id="{414501B4-2FCE-441D-9D54-775DAE8767C3}"/>
              </a:ext>
            </a:extLst>
          </p:cNvPr>
          <p:cNvSpPr txBox="1"/>
          <p:nvPr/>
        </p:nvSpPr>
        <p:spPr>
          <a:xfrm>
            <a:off x="7924976" y="93351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a:solidFill>
                  <a:prstClr val="black"/>
                </a:solidFill>
                <a:latin typeface="Calibri" panose="020F0502020204030204" pitchFamily="34" charset="0"/>
                <a:cs typeface="Calibri" panose="020F0502020204030204" pitchFamily="34" charset="0"/>
              </a:rPr>
              <a:t>Ví dụ:</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4">
            <a:extLst>
              <a:ext uri="{FF2B5EF4-FFF2-40B4-BE49-F238E27FC236}">
                <a16:creationId xmlns:a16="http://schemas.microsoft.com/office/drawing/2014/main" id="{76514B96-20EA-4376-96BF-4A7F6E280533}"/>
              </a:ext>
            </a:extLst>
          </p:cNvPr>
          <p:cNvSpPr txBox="1"/>
          <p:nvPr/>
        </p:nvSpPr>
        <p:spPr>
          <a:xfrm>
            <a:off x="5872944" y="1970067"/>
            <a:ext cx="5703912" cy="2773708"/>
          </a:xfrm>
          <a:prstGeom prst="rect">
            <a:avLst/>
          </a:prstGeom>
          <a:noFill/>
        </p:spPr>
        <p:txBody>
          <a:bodyPr wrap="square" rtlCol="0">
            <a:spAutoFit/>
          </a:bodyPr>
          <a:lstStyle/>
          <a:p>
            <a:pPr lvl="0" algn="just">
              <a:lnSpc>
                <a:spcPct val="110000"/>
              </a:lnSpc>
            </a:pPr>
            <a:r>
              <a:rPr lang="vi-VN" sz="3200" b="1">
                <a:solidFill>
                  <a:prstClr val="black"/>
                </a:solidFill>
                <a:latin typeface="Calibri" panose="020F0502020204030204" pitchFamily="34" charset="0"/>
                <a:cs typeface="Calibri" panose="020F0502020204030204" pitchFamily="34" charset="0"/>
              </a:rPr>
              <a:t>Buổi sáng hôm ấy, mình được bà ngoại đưa đến trường. Sân trường rộng rãi và náo nhiệt. Mình đi theo sau và níu lấy áo như sợ bà bỏ mình….</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5606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500"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5" grpId="0"/>
      <p:bldP spid="25" grpId="1"/>
      <p:bldP spid="26" grpId="0"/>
      <p:bldP spid="2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49" name="图片 48"/>
          <p:cNvPicPr>
            <a:picLocks noChangeAspect="1"/>
          </p:cNvPicPr>
          <p:nvPr/>
        </p:nvPicPr>
        <p:blipFill>
          <a:blip r:embed="rId7"/>
          <a:stretch>
            <a:fillRect/>
          </a:stretch>
        </p:blipFill>
        <p:spPr>
          <a:xfrm>
            <a:off x="1087938" y="1332680"/>
            <a:ext cx="701136" cy="193815"/>
          </a:xfrm>
          <a:prstGeom prst="rect">
            <a:avLst/>
          </a:prstGeom>
        </p:spPr>
      </p:pic>
      <p:pic>
        <p:nvPicPr>
          <p:cNvPr id="34" name="图片 33"/>
          <p:cNvPicPr>
            <a:picLocks noChangeAspect="1"/>
          </p:cNvPicPr>
          <p:nvPr/>
        </p:nvPicPr>
        <p:blipFill>
          <a:blip r:embed="rId8"/>
          <a:stretch>
            <a:fillRect/>
          </a:stretch>
        </p:blipFill>
        <p:spPr>
          <a:xfrm>
            <a:off x="640767" y="470622"/>
            <a:ext cx="1104511" cy="971025"/>
          </a:xfrm>
          <a:prstGeom prst="rect">
            <a:avLst/>
          </a:prstGeom>
        </p:spPr>
      </p:pic>
      <p:pic>
        <p:nvPicPr>
          <p:cNvPr id="2" name="图形 1"/>
          <p:cNvPicPr>
            <a:picLocks noChangeAspect="1"/>
          </p:cNvPicPr>
          <p:nvPr/>
        </p:nvPicPr>
        <p:blipFill>
          <a:blip r:embed="rId9"/>
          <a:stretch>
            <a:fillRect/>
          </a:stretch>
        </p:blipFill>
        <p:spPr>
          <a:xfrm>
            <a:off x="5076793" y="3654094"/>
            <a:ext cx="2069540" cy="2716271"/>
          </a:xfrm>
          <a:prstGeom prst="rect">
            <a:avLst/>
          </a:prstGeom>
        </p:spPr>
      </p:pic>
      <p:pic>
        <p:nvPicPr>
          <p:cNvPr id="4" name="图片 3"/>
          <p:cNvPicPr>
            <a:picLocks noChangeAspect="1"/>
          </p:cNvPicPr>
          <p:nvPr/>
        </p:nvPicPr>
        <p:blipFill>
          <a:blip r:embed="rId10"/>
          <a:stretch>
            <a:fillRect/>
          </a:stretch>
        </p:blipFill>
        <p:spPr>
          <a:xfrm>
            <a:off x="6945241" y="3492434"/>
            <a:ext cx="2357806" cy="3072700"/>
          </a:xfrm>
          <a:prstGeom prst="rect">
            <a:avLst/>
          </a:prstGeom>
        </p:spPr>
      </p:pic>
      <p:pic>
        <p:nvPicPr>
          <p:cNvPr id="9" name="图片 8"/>
          <p:cNvPicPr>
            <a:picLocks noChangeAspect="1"/>
          </p:cNvPicPr>
          <p:nvPr/>
        </p:nvPicPr>
        <p:blipFill>
          <a:blip r:embed="rId11"/>
          <a:stretch>
            <a:fillRect/>
          </a:stretch>
        </p:blipFill>
        <p:spPr>
          <a:xfrm>
            <a:off x="8999600" y="3495730"/>
            <a:ext cx="1864204" cy="2912898"/>
          </a:xfrm>
          <a:prstGeom prst="rect">
            <a:avLst/>
          </a:prstGeom>
        </p:spPr>
      </p:pic>
      <p:pic>
        <p:nvPicPr>
          <p:cNvPr id="10" name="图片 9"/>
          <p:cNvPicPr>
            <a:picLocks noChangeAspect="1"/>
          </p:cNvPicPr>
          <p:nvPr/>
        </p:nvPicPr>
        <p:blipFill>
          <a:blip r:embed="rId12"/>
          <a:stretch>
            <a:fillRect/>
          </a:stretch>
        </p:blipFill>
        <p:spPr>
          <a:xfrm>
            <a:off x="10597715" y="369711"/>
            <a:ext cx="647842" cy="508125"/>
          </a:xfrm>
          <a:prstGeom prst="rect">
            <a:avLst/>
          </a:prstGeom>
        </p:spPr>
      </p:pic>
      <p:pic>
        <p:nvPicPr>
          <p:cNvPr id="50" name="图片 49"/>
          <p:cNvPicPr>
            <a:picLocks noChangeAspect="1"/>
          </p:cNvPicPr>
          <p:nvPr/>
        </p:nvPicPr>
        <p:blipFill>
          <a:blip r:embed="rId12"/>
          <a:stretch>
            <a:fillRect/>
          </a:stretch>
        </p:blipFill>
        <p:spPr>
          <a:xfrm>
            <a:off x="9704144" y="652931"/>
            <a:ext cx="647842" cy="508125"/>
          </a:xfrm>
          <a:prstGeom prst="rect">
            <a:avLst/>
          </a:prstGeom>
        </p:spPr>
      </p:pic>
      <p:pic>
        <p:nvPicPr>
          <p:cNvPr id="11" name="图片 10"/>
          <p:cNvPicPr>
            <a:picLocks noChangeAspect="1"/>
          </p:cNvPicPr>
          <p:nvPr/>
        </p:nvPicPr>
        <p:blipFill>
          <a:blip r:embed="rId13"/>
          <a:stretch>
            <a:fillRect/>
          </a:stretch>
        </p:blipFill>
        <p:spPr>
          <a:xfrm>
            <a:off x="1004162" y="3138779"/>
            <a:ext cx="4115497" cy="3190540"/>
          </a:xfrm>
          <a:prstGeom prst="rect">
            <a:avLst/>
          </a:prstGeom>
        </p:spPr>
      </p:pic>
      <p:sp>
        <p:nvSpPr>
          <p:cNvPr id="28" name="TextBox 27">
            <a:extLst>
              <a:ext uri="{FF2B5EF4-FFF2-40B4-BE49-F238E27FC236}">
                <a16:creationId xmlns:a16="http://schemas.microsoft.com/office/drawing/2014/main" id="{D4AB0205-D576-4244-94FB-40FAC6D270E6}"/>
              </a:ext>
            </a:extLst>
          </p:cNvPr>
          <p:cNvSpPr txBox="1"/>
          <p:nvPr/>
        </p:nvSpPr>
        <p:spPr>
          <a:xfrm>
            <a:off x="2206171" y="1423278"/>
            <a:ext cx="7779657" cy="1938992"/>
          </a:xfrm>
          <a:prstGeom prst="rect">
            <a:avLst/>
          </a:prstGeom>
          <a:noFill/>
        </p:spPr>
        <p:txBody>
          <a:bodyPr wrap="square" rtlCol="0">
            <a:spAutoFit/>
          </a:bodyPr>
          <a:lstStyle/>
          <a:p>
            <a:pPr algn="ctr"/>
            <a:r>
              <a:rPr lang="en-US" sz="6000">
                <a:solidFill>
                  <a:srgbClr val="FF0000"/>
                </a:solidFill>
                <a:latin typeface="Coiny" panose="02000903060500060000" pitchFamily="2" charset="0"/>
              </a:rPr>
              <a:t>Tạm biệt và </a:t>
            </a:r>
          </a:p>
          <a:p>
            <a:pPr algn="ctr"/>
            <a:r>
              <a:rPr lang="en-US" sz="6000">
                <a:solidFill>
                  <a:srgbClr val="FF0000"/>
                </a:solidFill>
                <a:latin typeface="Coiny" panose="02000903060500060000" pitchFamily="2" charset="0"/>
              </a:rPr>
              <a:t>hẹn gặp lại</a:t>
            </a:r>
          </a:p>
        </p:txBody>
      </p:sp>
    </p:spTree>
    <p:extLst>
      <p:ext uri="{BB962C8B-B14F-4D97-AF65-F5344CB8AC3E}">
        <p14:creationId xmlns:p14="http://schemas.microsoft.com/office/powerpoint/2010/main" val="2846466252"/>
      </p:ext>
    </p:extLst>
  </p:cSld>
  <p:clrMapOvr>
    <a:masterClrMapping/>
  </p:clrMapOvr>
  <p:transition advTm="1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141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KHÔNG BUÔN BÁN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LẠI BÀI CỦA EM.</a:t>
            </a: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VÀ 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0354473852. MỌI GIAO DỊCH BẰNG NICK KHÁC ĐỀU LÀ MẠO DANH EM VÀ LỪA ĐẢO Ạ!</a:t>
            </a:r>
          </a:p>
          <a:p>
            <a:pPr marL="0" marR="0" lvl="0" indent="0" algn="ctr" defTabSz="83529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9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0" y="482602"/>
            <a:ext cx="1108142"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9564A9-9B30-4E4E-8EDB-FE8E3576851B}"/>
              </a:ext>
            </a:extLst>
          </p:cNvPr>
          <p:cNvPicPr>
            <a:picLocks noChangeAspect="1"/>
          </p:cNvPicPr>
          <p:nvPr/>
        </p:nvPicPr>
        <p:blipFill rotWithShape="1">
          <a:blip r:embed="rId3">
            <a:extLst>
              <a:ext uri="{28A0092B-C50C-407E-A947-70E740481C1C}">
                <a14:useLocalDpi xmlns:a14="http://schemas.microsoft.com/office/drawing/2010/main" val="0"/>
              </a:ext>
            </a:extLst>
          </a:blip>
          <a:srcRect b="11384"/>
          <a:stretch/>
        </p:blipFill>
        <p:spPr>
          <a:xfrm>
            <a:off x="0" y="0"/>
            <a:ext cx="12192000" cy="6858000"/>
          </a:xfrm>
          <a:prstGeom prst="rect">
            <a:avLst/>
          </a:prstGeom>
        </p:spPr>
      </p:pic>
      <p:pic>
        <p:nvPicPr>
          <p:cNvPr id="10" name="Banner">
            <a:extLst>
              <a:ext uri="{FF2B5EF4-FFF2-40B4-BE49-F238E27FC236}">
                <a16:creationId xmlns:a16="http://schemas.microsoft.com/office/drawing/2014/main" id="{85FA2654-63DB-470C-AC6F-97DAB33D7181}"/>
              </a:ext>
            </a:extLst>
          </p:cNvPr>
          <p:cNvPicPr>
            <a:picLocks noChangeAspect="1"/>
          </p:cNvPicPr>
          <p:nvPr/>
        </p:nvPicPr>
        <p:blipFill rotWithShape="1">
          <a:blip r:embed="rId4">
            <a:extLst>
              <a:ext uri="{28A0092B-C50C-407E-A947-70E740481C1C}">
                <a14:useLocalDpi xmlns:a14="http://schemas.microsoft.com/office/drawing/2010/main" val="0"/>
              </a:ext>
            </a:extLst>
          </a:blip>
          <a:srcRect t="32" b="32"/>
          <a:stretch/>
        </p:blipFill>
        <p:spPr>
          <a:xfrm>
            <a:off x="2734687" y="165007"/>
            <a:ext cx="8105115" cy="1438656"/>
          </a:xfrm>
          <a:prstGeom prst="rect">
            <a:avLst/>
          </a:prstGeom>
        </p:spPr>
      </p:pic>
      <p:pic>
        <p:nvPicPr>
          <p:cNvPr id="11" name="Hoa hướng dương">
            <a:extLst>
              <a:ext uri="{FF2B5EF4-FFF2-40B4-BE49-F238E27FC236}">
                <a16:creationId xmlns:a16="http://schemas.microsoft.com/office/drawing/2014/main" id="{E742E4B1-3009-45D9-A6E8-047EB66A9076}"/>
              </a:ext>
            </a:extLst>
          </p:cNvPr>
          <p:cNvPicPr>
            <a:picLocks noChangeAspect="1"/>
          </p:cNvPicPr>
          <p:nvPr/>
        </p:nvPicPr>
        <p:blipFill rotWithShape="1">
          <a:blip r:embed="rId5">
            <a:extLst>
              <a:ext uri="{28A0092B-C50C-407E-A947-70E740481C1C}">
                <a14:useLocalDpi xmlns:a14="http://schemas.microsoft.com/office/drawing/2010/main" val="0"/>
              </a:ext>
            </a:extLst>
          </a:blip>
          <a:srcRect l="117" r="117"/>
          <a:stretch/>
        </p:blipFill>
        <p:spPr>
          <a:xfrm>
            <a:off x="2233244" y="0"/>
            <a:ext cx="2109216" cy="1755648"/>
          </a:xfrm>
          <a:prstGeom prst="rect">
            <a:avLst/>
          </a:prstGeom>
        </p:spPr>
      </p:pic>
      <p:sp>
        <p:nvSpPr>
          <p:cNvPr id="14" name="Tên bài">
            <a:extLst>
              <a:ext uri="{FF2B5EF4-FFF2-40B4-BE49-F238E27FC236}">
                <a16:creationId xmlns:a16="http://schemas.microsoft.com/office/drawing/2014/main" id="{6771F440-F222-444D-8DF3-6639D7C8A333}"/>
              </a:ext>
            </a:extLst>
          </p:cNvPr>
          <p:cNvSpPr txBox="1">
            <a:spLocks/>
          </p:cNvSpPr>
          <p:nvPr/>
        </p:nvSpPr>
        <p:spPr>
          <a:xfrm>
            <a:off x="4342460" y="627059"/>
            <a:ext cx="6450805" cy="701731"/>
          </a:xfrm>
          <a:prstGeom prst="rect">
            <a:avLst/>
          </a:prstGeom>
          <a:noFill/>
        </p:spPr>
        <p:txBody>
          <a:bodyPr wrap="none" rtlCol="0">
            <a:spAutoFit/>
          </a:bodyPr>
          <a:lstStyle>
            <a:lvl1pPr marL="0" indent="0" algn="l" defTabSz="1219170" rtl="0" eaLnBrk="1" latinLnBrk="0" hangingPunct="1">
              <a:lnSpc>
                <a:spcPct val="90000"/>
              </a:lnSpc>
              <a:spcBef>
                <a:spcPts val="1333"/>
              </a:spcBef>
              <a:buFont typeface="Arial" panose="020B0604020202020204" pitchFamily="34" charset="0"/>
              <a:buNone/>
              <a:defRPr lang="en-US" sz="3600" b="1" kern="1200" baseline="0">
                <a:solidFill>
                  <a:srgbClr val="732913"/>
                </a:solidFill>
                <a:latin typeface="Averta Std CY Bold" panose="00000800000000000000" pitchFamily="50"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732913"/>
                </a:solidFill>
                <a:effectLst/>
                <a:uLnTx/>
                <a:uFillTx/>
                <a:latin typeface="Arial" panose="020B0604020202020204" pitchFamily="34" charset="0"/>
                <a:cs typeface="Arial" panose="020B0604020202020204" pitchFamily="34" charset="0"/>
              </a:rPr>
              <a:t>Nhớ lại buổi đầu đi học</a:t>
            </a:r>
            <a:endParaRPr kumimoji="0" lang="en-US" sz="4400" b="1" i="0" u="none" strike="noStrike" kern="1200" cap="none" spc="0" normalizeH="0" baseline="0" noProof="0" dirty="0">
              <a:ln>
                <a:noFill/>
              </a:ln>
              <a:solidFill>
                <a:srgbClr val="732913"/>
              </a:solidFill>
              <a:effectLst/>
              <a:uLnTx/>
              <a:uFillTx/>
              <a:latin typeface="Arial" panose="020B0604020202020204" pitchFamily="34" charset="0"/>
              <a:cs typeface="Arial" panose="020B0604020202020204" pitchFamily="34" charset="0"/>
            </a:endParaRPr>
          </a:p>
        </p:txBody>
      </p:sp>
      <p:sp>
        <p:nvSpPr>
          <p:cNvPr id="15" name="Bài số">
            <a:extLst>
              <a:ext uri="{FF2B5EF4-FFF2-40B4-BE49-F238E27FC236}">
                <a16:creationId xmlns:a16="http://schemas.microsoft.com/office/drawing/2014/main" id="{8BB68C72-3AA6-4158-AA38-92A284289684}"/>
              </a:ext>
            </a:extLst>
          </p:cNvPr>
          <p:cNvSpPr txBox="1">
            <a:spLocks/>
          </p:cNvSpPr>
          <p:nvPr/>
        </p:nvSpPr>
        <p:spPr>
          <a:xfrm>
            <a:off x="2915797" y="469360"/>
            <a:ext cx="744114" cy="867930"/>
          </a:xfrm>
          <a:prstGeom prst="rect">
            <a:avLst/>
          </a:prstGeom>
          <a:noFill/>
        </p:spPr>
        <p:txBody>
          <a:bodyPr wrap="none" rtlCol="0">
            <a:spAutoFit/>
          </a:bodyPr>
          <a:lstStyle>
            <a:lvl1pPr marL="0" indent="0" algn="ctr" defTabSz="1219170" rtl="0" eaLnBrk="1" latinLnBrk="0" hangingPunct="1">
              <a:lnSpc>
                <a:spcPct val="90000"/>
              </a:lnSpc>
              <a:spcBef>
                <a:spcPts val="0"/>
              </a:spcBef>
              <a:buFont typeface="Arial" panose="020B0604020202020204" pitchFamily="34" charset="0"/>
              <a:buNone/>
              <a:defRPr lang="en-US" sz="2800" b="1" kern="1200">
                <a:solidFill>
                  <a:schemeClr val="bg1"/>
                </a:solidFill>
                <a:latin typeface="Averta Std CY Bold" panose="00000800000000000000" pitchFamily="50"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err="1">
                <a:ln>
                  <a:noFill/>
                </a:ln>
                <a:solidFill>
                  <a:sysClr val="window" lastClr="FFFFFF"/>
                </a:solidFill>
                <a:effectLst/>
                <a:uLnTx/>
                <a:uFillTx/>
                <a:latin typeface="Arial" panose="020B0604020202020204" pitchFamily="34" charset="0"/>
                <a:cs typeface="Arial" panose="020B0604020202020204" pitchFamily="34" charset="0"/>
              </a:rPr>
              <a:t>Bài</a:t>
            </a:r>
            <a:endParaRPr kumimoji="0" lang="en-US" sz="280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endParaRPr>
          </a:p>
          <a:p>
            <a:pPr marL="0" marR="0" lvl="0" indent="0" algn="ctr" defTabSz="121917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solidFill>
                  <a:sysClr val="window" lastClr="FFFFFF"/>
                </a:solidFill>
                <a:latin typeface="Arial" panose="020B0604020202020204" pitchFamily="34" charset="0"/>
                <a:cs typeface="Arial" panose="020B0604020202020204" pitchFamily="34" charset="0"/>
              </a:rPr>
              <a:t>4</a:t>
            </a:r>
            <a:endParaRPr kumimoji="0" lang="en-US" sz="2800" b="1" i="0" u="none" strike="noStrike" kern="120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360133"/>
      </p:ext>
    </p:extLst>
  </p:cSld>
  <p:clrMapOvr>
    <a:masterClrMapping/>
  </p:clrMapOvr>
  <mc:AlternateContent xmlns:mc="http://schemas.openxmlformats.org/markup-compatibility/2006" xmlns:p14="http://schemas.microsoft.com/office/powerpoint/2010/main">
    <mc:Choice Requires="p14">
      <p:transition spd="slow" p14:dur="3900" advTm="0">
        <p14:glitter pattern="hexagon"/>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35"/>
            <a:ext cx="12192000" cy="6903535"/>
          </a:xfrm>
          <a:prstGeom prst="rect">
            <a:avLst/>
          </a:prstGeom>
          <a:noFill/>
          <a:ln>
            <a:noFill/>
          </a:ln>
        </p:spPr>
      </p:pic>
      <p:sp>
        <p:nvSpPr>
          <p:cNvPr id="6" name="文本框 8"/>
          <p:cNvSpPr txBox="1"/>
          <p:nvPr/>
        </p:nvSpPr>
        <p:spPr>
          <a:xfrm>
            <a:off x="1487488" y="1287822"/>
            <a:ext cx="9217024" cy="1709130"/>
          </a:xfrm>
          <a:prstGeom prst="rect">
            <a:avLst/>
          </a:prstGeom>
          <a:noFill/>
          <a:ln>
            <a:noFill/>
          </a:ln>
        </p:spPr>
        <p:txBody>
          <a:bodyPr wrap="square" lIns="0" tIns="0" rIns="0" bIns="0" anchor="ctr" anchorCtr="1">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n-US" altLang="zh-CN" sz="8000" b="1" kern="0" dirty="0">
                <a:solidFill>
                  <a:prstClr val="white"/>
                </a:solidFill>
                <a:latin typeface="微软雅黑"/>
                <a:ea typeface="微软雅黑"/>
                <a:cs typeface="+mn-ea"/>
                <a:sym typeface="+mn-lt"/>
              </a:rPr>
              <a:t>KHÁM PHÁ</a:t>
            </a:r>
            <a:endParaRPr kumimoji="0" lang="zh-CN" altLang="en-US" sz="8000" b="1" i="0" u="none" strike="noStrike" kern="0" cap="none" spc="0" normalizeH="0" baseline="0" noProof="0" dirty="0">
              <a:ln>
                <a:noFill/>
              </a:ln>
              <a:solidFill>
                <a:prstClr val="white"/>
              </a:solidFill>
              <a:effectLst/>
              <a:uLnTx/>
              <a:uFillTx/>
              <a:latin typeface="微软雅黑"/>
              <a:ea typeface="微软雅黑"/>
              <a:cs typeface="+mn-ea"/>
              <a:sym typeface="+mn-lt"/>
            </a:endParaRPr>
          </a:p>
        </p:txBody>
      </p:sp>
    </p:spTree>
    <p:extLst>
      <p:ext uri="{BB962C8B-B14F-4D97-AF65-F5344CB8AC3E}">
        <p14:creationId xmlns:p14="http://schemas.microsoft.com/office/powerpoint/2010/main" val="4247140147"/>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8F355EF-4664-4ABF-8913-F38794D2D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6787"/>
            <a:ext cx="12192000" cy="8804789"/>
          </a:xfrm>
          <a:prstGeom prst="rect">
            <a:avLst/>
          </a:prstGeom>
        </p:spPr>
      </p:pic>
      <p:grpSp>
        <p:nvGrpSpPr>
          <p:cNvPr id="22" name="Group 21">
            <a:extLst>
              <a:ext uri="{FF2B5EF4-FFF2-40B4-BE49-F238E27FC236}">
                <a16:creationId xmlns:a16="http://schemas.microsoft.com/office/drawing/2014/main" id="{506BC7F4-E951-4045-B5CF-57FAD238E458}"/>
              </a:ext>
            </a:extLst>
          </p:cNvPr>
          <p:cNvGrpSpPr/>
          <p:nvPr/>
        </p:nvGrpSpPr>
        <p:grpSpPr>
          <a:xfrm>
            <a:off x="2638742" y="0"/>
            <a:ext cx="6914515" cy="2059940"/>
            <a:chOff x="2945" y="-246"/>
            <a:chExt cx="12906" cy="3644"/>
          </a:xfrm>
        </p:grpSpPr>
        <p:grpSp>
          <p:nvGrpSpPr>
            <p:cNvPr id="23" name="Group 22">
              <a:extLst>
                <a:ext uri="{FF2B5EF4-FFF2-40B4-BE49-F238E27FC236}">
                  <a16:creationId xmlns:a16="http://schemas.microsoft.com/office/drawing/2014/main" id="{6530AD47-ED1C-40BA-A933-B40144CD94BA}"/>
                </a:ext>
              </a:extLst>
            </p:cNvPr>
            <p:cNvGrpSpPr/>
            <p:nvPr/>
          </p:nvGrpSpPr>
          <p:grpSpPr>
            <a:xfrm flipV="1">
              <a:off x="2945" y="-246"/>
              <a:ext cx="12906" cy="3644"/>
              <a:chOff x="848" y="5748"/>
              <a:chExt cx="12906" cy="2558"/>
            </a:xfrm>
          </p:grpSpPr>
          <p:pic>
            <p:nvPicPr>
              <p:cNvPr id="28" name="图片 8">
                <a:extLst>
                  <a:ext uri="{FF2B5EF4-FFF2-40B4-BE49-F238E27FC236}">
                    <a16:creationId xmlns:a16="http://schemas.microsoft.com/office/drawing/2014/main" id="{D3D00A36-30AD-4E98-969C-50BC8557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29" name="图片 8">
                <a:extLst>
                  <a:ext uri="{FF2B5EF4-FFF2-40B4-BE49-F238E27FC236}">
                    <a16:creationId xmlns:a16="http://schemas.microsoft.com/office/drawing/2014/main" id="{C8236CFE-A621-4DA7-8B44-1C253118B7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24" name="Rounded Rectangle 40">
              <a:extLst>
                <a:ext uri="{FF2B5EF4-FFF2-40B4-BE49-F238E27FC236}">
                  <a16:creationId xmlns:a16="http://schemas.microsoft.com/office/drawing/2014/main" id="{6EF20BC8-C92C-4B32-ACCC-68F770688C78}"/>
                </a:ext>
              </a:extLst>
            </p:cNvPr>
            <p:cNvSpPr/>
            <p:nvPr/>
          </p:nvSpPr>
          <p:spPr>
            <a:xfrm>
              <a:off x="3128" y="1006"/>
              <a:ext cx="12530"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9">
              <a:extLst>
                <a:ext uri="{FF2B5EF4-FFF2-40B4-BE49-F238E27FC236}">
                  <a16:creationId xmlns:a16="http://schemas.microsoft.com/office/drawing/2014/main" id="{3A5910F4-661B-47E2-B810-E72091F22FF0}"/>
                </a:ext>
              </a:extLst>
            </p:cNvPr>
            <p:cNvSpPr txBox="1"/>
            <p:nvPr/>
          </p:nvSpPr>
          <p:spPr>
            <a:xfrm>
              <a:off x="4838" y="1121"/>
              <a:ext cx="9151" cy="1631"/>
            </a:xfrm>
            <a:prstGeom prst="rect">
              <a:avLst/>
            </a:prstGeom>
            <a:noFill/>
          </p:spPr>
          <p:txBody>
            <a:bodyPr wrap="square" rtlCol="0">
              <a:spAutoFit/>
            </a:bodyPr>
            <a:lstStyle/>
            <a:p>
              <a:r>
                <a:rPr lang="en-US" sz="5400">
                  <a:solidFill>
                    <a:srgbClr val="00B050"/>
                  </a:solidFill>
                  <a:latin typeface="SVN-Adam Gorry" panose="02040603050506020204" charset="0"/>
                  <a:cs typeface="SVN-Adam Gorry" panose="02040603050506020204" charset="0"/>
                </a:rPr>
                <a:t>TRANH VẼ GÌ?</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decel="100000"/>
                                        <p:tgtEl>
                                          <p:spTgt spid="22"/>
                                        </p:tgtEl>
                                      </p:cBhvr>
                                    </p:animEffect>
                                    <p:anim calcmode="lin" valueType="num">
                                      <p:cBhvr>
                                        <p:cTn id="8" dur="800" decel="100000" fill="hold"/>
                                        <p:tgtEl>
                                          <p:spTgt spid="22"/>
                                        </p:tgtEl>
                                        <p:attrNameLst>
                                          <p:attrName>style.rotation</p:attrName>
                                        </p:attrNameLst>
                                      </p:cBhvr>
                                      <p:tavLst>
                                        <p:tav tm="0">
                                          <p:val>
                                            <p:fltVal val="-90"/>
                                          </p:val>
                                        </p:tav>
                                        <p:tav tm="100000">
                                          <p:val>
                                            <p:fltVal val="0"/>
                                          </p:val>
                                        </p:tav>
                                      </p:tavLst>
                                    </p:anim>
                                    <p:anim calcmode="lin" valueType="num">
                                      <p:cBhvr>
                                        <p:cTn id="9" dur="800" decel="100000" fill="hold"/>
                                        <p:tgtEl>
                                          <p:spTgt spid="22"/>
                                        </p:tgtEl>
                                        <p:attrNameLst>
                                          <p:attrName>ppt_x</p:attrName>
                                        </p:attrNameLst>
                                      </p:cBhvr>
                                      <p:tavLst>
                                        <p:tav tm="0">
                                          <p:val>
                                            <p:strVal val="#ppt_x+0.4"/>
                                          </p:val>
                                        </p:tav>
                                        <p:tav tm="100000">
                                          <p:val>
                                            <p:strVal val="#ppt_x-0.05"/>
                                          </p:val>
                                        </p:tav>
                                      </p:tavLst>
                                    </p:anim>
                                    <p:anim calcmode="lin" valueType="num">
                                      <p:cBhvr>
                                        <p:cTn id="10" dur="800" decel="100000" fill="hold"/>
                                        <p:tgtEl>
                                          <p:spTgt spid="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7986EE-6151-4D5F-B2E2-3276B8D77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 y="2857500"/>
            <a:ext cx="12192000" cy="8804789"/>
          </a:xfrm>
          <a:prstGeom prst="rect">
            <a:avLst/>
          </a:prstGeom>
        </p:spPr>
      </p:pic>
      <p:pic>
        <p:nvPicPr>
          <p:cNvPr id="9" name="图片 16">
            <a:extLst>
              <a:ext uri="{FF2B5EF4-FFF2-40B4-BE49-F238E27FC236}">
                <a16:creationId xmlns:a16="http://schemas.microsoft.com/office/drawing/2014/main" id="{12443798-DA7B-44C0-A974-E90268F90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6" y="762860"/>
            <a:ext cx="12192000" cy="6095140"/>
          </a:xfrm>
          <a:prstGeom prst="rect">
            <a:avLst/>
          </a:prstGeom>
        </p:spPr>
      </p:pic>
      <p:pic>
        <p:nvPicPr>
          <p:cNvPr id="11" name="图片 14">
            <a:extLst>
              <a:ext uri="{FF2B5EF4-FFF2-40B4-BE49-F238E27FC236}">
                <a16:creationId xmlns:a16="http://schemas.microsoft.com/office/drawing/2014/main" id="{95D00694-5E7A-4D7E-83FC-15A8A8DDCBBD}"/>
              </a:ext>
            </a:extLst>
          </p:cNvPr>
          <p:cNvPicPr>
            <a:picLocks noChangeAspect="1"/>
          </p:cNvPicPr>
          <p:nvPr/>
        </p:nvPicPr>
        <p:blipFill rotWithShape="1">
          <a:blip r:embed="rId5">
            <a:extLst>
              <a:ext uri="{28A0092B-C50C-407E-A947-70E740481C1C}">
                <a14:useLocalDpi xmlns:a14="http://schemas.microsoft.com/office/drawing/2010/main" val="0"/>
              </a:ext>
            </a:extLst>
          </a:blip>
          <a:srcRect l="72608" t="10266" r="20000" b="60817"/>
          <a:stretch>
            <a:fillRect/>
          </a:stretch>
        </p:blipFill>
        <p:spPr>
          <a:xfrm>
            <a:off x="10418970" y="4691659"/>
            <a:ext cx="901149" cy="1762539"/>
          </a:xfrm>
          <a:prstGeom prst="rect">
            <a:avLst/>
          </a:prstGeom>
        </p:spPr>
      </p:pic>
      <p:pic>
        <p:nvPicPr>
          <p:cNvPr id="12" name="图片 2">
            <a:extLst>
              <a:ext uri="{FF2B5EF4-FFF2-40B4-BE49-F238E27FC236}">
                <a16:creationId xmlns:a16="http://schemas.microsoft.com/office/drawing/2014/main" id="{67382580-D250-499A-9227-E91C13D45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910" y="2876550"/>
            <a:ext cx="3981450" cy="3981450"/>
          </a:xfrm>
          <a:prstGeom prst="rect">
            <a:avLst/>
          </a:prstGeom>
        </p:spPr>
      </p:pic>
      <p:grpSp>
        <p:nvGrpSpPr>
          <p:cNvPr id="13" name="组合 1">
            <a:extLst>
              <a:ext uri="{FF2B5EF4-FFF2-40B4-BE49-F238E27FC236}">
                <a16:creationId xmlns:a16="http://schemas.microsoft.com/office/drawing/2014/main" id="{DE20233B-F3D8-46FE-BF55-70C5E57D69F6}"/>
              </a:ext>
            </a:extLst>
          </p:cNvPr>
          <p:cNvGrpSpPr/>
          <p:nvPr/>
        </p:nvGrpSpPr>
        <p:grpSpPr>
          <a:xfrm flipH="1">
            <a:off x="1813610" y="3806455"/>
            <a:ext cx="2292196" cy="2425339"/>
            <a:chOff x="971600" y="1287410"/>
            <a:chExt cx="2292196" cy="2425339"/>
          </a:xfrm>
        </p:grpSpPr>
        <p:pic>
          <p:nvPicPr>
            <p:cNvPr id="14" name="Picture 3" descr="F:\1-原创素材\1_mm1102\PPT\PPT_014\materaials\pageimg_g20e.png">
              <a:extLst>
                <a:ext uri="{FF2B5EF4-FFF2-40B4-BE49-F238E27FC236}">
                  <a16:creationId xmlns:a16="http://schemas.microsoft.com/office/drawing/2014/main" id="{EC3771C4-0228-49F3-846F-91C8B4B0B46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71600" y="1669705"/>
              <a:ext cx="2292196" cy="204304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6BACBF6-C399-4C50-A792-6E5034D441AC}"/>
                </a:ext>
              </a:extLst>
            </p:cNvPr>
            <p:cNvSpPr txBox="1"/>
            <p:nvPr/>
          </p:nvSpPr>
          <p:spPr>
            <a:xfrm>
              <a:off x="1574339" y="1287410"/>
              <a:ext cx="1298833" cy="2122805"/>
            </a:xfrm>
            <a:prstGeom prst="rect">
              <a:avLst/>
            </a:prstGeom>
            <a:noFill/>
          </p:spPr>
          <p:txBody>
            <a:bodyPr wrap="square" rtlCol="0">
              <a:spAutoFit/>
            </a:bodyPr>
            <a:lstStyle/>
            <a:p>
              <a:pPr algn="ctr">
                <a:lnSpc>
                  <a:spcPct val="150000"/>
                </a:lnSpc>
              </a:pPr>
              <a:r>
                <a:rPr lang="en-US" altLang="zh-CN" sz="8800" dirty="0">
                  <a:solidFill>
                    <a:schemeClr val="bg1"/>
                  </a:solidFill>
                  <a:latin typeface="Calibri" panose="020F0502020204030204" charset="0"/>
                  <a:ea typeface="华康海报体W12(P)" pitchFamily="82" charset="-122"/>
                  <a:cs typeface="Calibri" panose="020F0502020204030204" charset="0"/>
                </a:rPr>
                <a:t>1</a:t>
              </a:r>
            </a:p>
          </p:txBody>
        </p:sp>
      </p:grpSp>
      <p:pic>
        <p:nvPicPr>
          <p:cNvPr id="16" name="Picture 15" descr="Picture6">
            <a:extLst>
              <a:ext uri="{FF2B5EF4-FFF2-40B4-BE49-F238E27FC236}">
                <a16:creationId xmlns:a16="http://schemas.microsoft.com/office/drawing/2014/main" id="{7F080CEC-4E46-436D-9B36-671F00B9A87F}"/>
              </a:ext>
            </a:extLst>
          </p:cNvPr>
          <p:cNvPicPr>
            <a:picLocks noChangeAspect="1"/>
          </p:cNvPicPr>
          <p:nvPr/>
        </p:nvPicPr>
        <p:blipFill>
          <a:blip r:embed="rId9"/>
          <a:stretch>
            <a:fillRect/>
          </a:stretch>
        </p:blipFill>
        <p:spPr>
          <a:xfrm>
            <a:off x="351324" y="258445"/>
            <a:ext cx="11057890" cy="4608830"/>
          </a:xfrm>
          <a:prstGeom prst="rect">
            <a:avLst/>
          </a:prstGeom>
        </p:spPr>
      </p:pic>
    </p:spTree>
    <p:extLst>
      <p:ext uri="{BB962C8B-B14F-4D97-AF65-F5344CB8AC3E}">
        <p14:creationId xmlns:p14="http://schemas.microsoft.com/office/powerpoint/2010/main" val="63457498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500"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90"/>
                                          </p:val>
                                        </p:tav>
                                        <p:tav tm="100000">
                                          <p:val>
                                            <p:fltVal val="0"/>
                                          </p:val>
                                        </p:tav>
                                      </p:tavLst>
                                    </p:anim>
                                    <p:animEffect transition="in" filter="fade">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500"/>
                            </p:stCondLst>
                            <p:childTnLst>
                              <p:par>
                                <p:cTn id="17" presetID="32" presetClass="emph" presetSubtype="0" repeatCount="indefinite" fill="hold" nodeType="after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593A475-6349-44A3-8FF5-EF656ACC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9060"/>
            <a:ext cx="12192000" cy="8804789"/>
          </a:xfrm>
          <a:prstGeom prst="rect">
            <a:avLst/>
          </a:prstGeom>
        </p:spPr>
      </p:pic>
      <p:pic>
        <p:nvPicPr>
          <p:cNvPr id="10" name="图片 16" descr="太阳">
            <a:extLst>
              <a:ext uri="{FF2B5EF4-FFF2-40B4-BE49-F238E27FC236}">
                <a16:creationId xmlns:a16="http://schemas.microsoft.com/office/drawing/2014/main" id="{135699AE-2ECE-478A-9622-20BEAEF821D0}"/>
              </a:ext>
            </a:extLst>
          </p:cNvPr>
          <p:cNvPicPr>
            <a:picLocks noChangeAspect="1"/>
          </p:cNvPicPr>
          <p:nvPr/>
        </p:nvPicPr>
        <p:blipFill>
          <a:blip r:embed="rId4"/>
          <a:stretch>
            <a:fillRect/>
          </a:stretch>
        </p:blipFill>
        <p:spPr>
          <a:xfrm>
            <a:off x="10517505" y="-124460"/>
            <a:ext cx="1674495" cy="1644650"/>
          </a:xfrm>
          <a:prstGeom prst="rect">
            <a:avLst/>
          </a:prstGeom>
        </p:spPr>
      </p:pic>
      <p:pic>
        <p:nvPicPr>
          <p:cNvPr id="17" name="图片 19" descr="云">
            <a:extLst>
              <a:ext uri="{FF2B5EF4-FFF2-40B4-BE49-F238E27FC236}">
                <a16:creationId xmlns:a16="http://schemas.microsoft.com/office/drawing/2014/main" id="{52A442C6-7152-4E27-B950-4EDA26205347}"/>
              </a:ext>
            </a:extLst>
          </p:cNvPr>
          <p:cNvPicPr>
            <a:picLocks noChangeAspect="1"/>
          </p:cNvPicPr>
          <p:nvPr/>
        </p:nvPicPr>
        <p:blipFill>
          <a:blip r:embed="rId5"/>
          <a:stretch>
            <a:fillRect/>
          </a:stretch>
        </p:blipFill>
        <p:spPr>
          <a:xfrm>
            <a:off x="8858250" y="-454025"/>
            <a:ext cx="2414905" cy="2088515"/>
          </a:xfrm>
          <a:prstGeom prst="rect">
            <a:avLst/>
          </a:prstGeom>
        </p:spPr>
      </p:pic>
      <p:sp>
        <p:nvSpPr>
          <p:cNvPr id="18" name="TextBox 28">
            <a:extLst>
              <a:ext uri="{FF2B5EF4-FFF2-40B4-BE49-F238E27FC236}">
                <a16:creationId xmlns:a16="http://schemas.microsoft.com/office/drawing/2014/main" id="{C96E8408-0757-46F0-8936-1CEAA2021334}"/>
              </a:ext>
            </a:extLst>
          </p:cNvPr>
          <p:cNvSpPr txBox="1"/>
          <p:nvPr/>
        </p:nvSpPr>
        <p:spPr>
          <a:xfrm>
            <a:off x="4436745" y="4780915"/>
            <a:ext cx="2926080" cy="2015168"/>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9" name="TextBox 28">
            <a:extLst>
              <a:ext uri="{FF2B5EF4-FFF2-40B4-BE49-F238E27FC236}">
                <a16:creationId xmlns:a16="http://schemas.microsoft.com/office/drawing/2014/main" id="{2221B0D7-0C6B-42E5-A0FC-9428E9BD8153}"/>
              </a:ext>
            </a:extLst>
          </p:cNvPr>
          <p:cNvSpPr txBox="1"/>
          <p:nvPr/>
        </p:nvSpPr>
        <p:spPr>
          <a:xfrm>
            <a:off x="8503285" y="1634490"/>
            <a:ext cx="3124835" cy="2032894"/>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20" name="TextBox 28">
            <a:extLst>
              <a:ext uri="{FF2B5EF4-FFF2-40B4-BE49-F238E27FC236}">
                <a16:creationId xmlns:a16="http://schemas.microsoft.com/office/drawing/2014/main" id="{4B0E340F-55C1-4804-87F1-511E51C0B1A5}"/>
              </a:ext>
            </a:extLst>
          </p:cNvPr>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22" name="Picture 4" descr="Check out Arrow icon created by 4B Icons | Graphic design posters, Mini  drawings, Desktop wallpaper art">
            <a:extLst>
              <a:ext uri="{FF2B5EF4-FFF2-40B4-BE49-F238E27FC236}">
                <a16:creationId xmlns:a16="http://schemas.microsoft.com/office/drawing/2014/main" id="{F5CFACEC-DDBA-4E87-A555-CACE66593A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heck out Arrow icon created by 4B Icons | Graphic design posters, Mini  drawings, Desktop wallpaper art">
            <a:extLst>
              <a:ext uri="{FF2B5EF4-FFF2-40B4-BE49-F238E27FC236}">
                <a16:creationId xmlns:a16="http://schemas.microsoft.com/office/drawing/2014/main" id="{E058CCF3-D3A8-4D32-9368-9ABA72D6E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a:extLst>
              <a:ext uri="{FF2B5EF4-FFF2-40B4-BE49-F238E27FC236}">
                <a16:creationId xmlns:a16="http://schemas.microsoft.com/office/drawing/2014/main" id="{DD516EF9-4869-40FC-BB6B-8FC1C17066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535930" y="3580765"/>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561ABFD-8A16-47B2-A89F-C1E6BDE1B188}"/>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356599" y="1585616"/>
            <a:ext cx="3062570" cy="3062570"/>
          </a:xfrm>
          <a:prstGeom prst="rect">
            <a:avLst/>
          </a:prstGeom>
        </p:spPr>
      </p:pic>
      <p:grpSp>
        <p:nvGrpSpPr>
          <p:cNvPr id="28" name="Group 27">
            <a:extLst>
              <a:ext uri="{FF2B5EF4-FFF2-40B4-BE49-F238E27FC236}">
                <a16:creationId xmlns:a16="http://schemas.microsoft.com/office/drawing/2014/main" id="{8D815CBA-81BC-4B2D-81CB-44C61BC8EA69}"/>
              </a:ext>
            </a:extLst>
          </p:cNvPr>
          <p:cNvGrpSpPr/>
          <p:nvPr/>
        </p:nvGrpSpPr>
        <p:grpSpPr>
          <a:xfrm>
            <a:off x="3201029" y="-10668"/>
            <a:ext cx="5300663" cy="1452887"/>
            <a:chOff x="2945" y="-246"/>
            <a:chExt cx="12906" cy="3644"/>
          </a:xfrm>
        </p:grpSpPr>
        <p:grpSp>
          <p:nvGrpSpPr>
            <p:cNvPr id="29" name="Group 28">
              <a:extLst>
                <a:ext uri="{FF2B5EF4-FFF2-40B4-BE49-F238E27FC236}">
                  <a16:creationId xmlns:a16="http://schemas.microsoft.com/office/drawing/2014/main" id="{21B89CAE-B71E-4AFB-BFEC-5A2EC37348CF}"/>
                </a:ext>
              </a:extLst>
            </p:cNvPr>
            <p:cNvGrpSpPr/>
            <p:nvPr/>
          </p:nvGrpSpPr>
          <p:grpSpPr>
            <a:xfrm flipV="1">
              <a:off x="2945" y="-246"/>
              <a:ext cx="12906" cy="3644"/>
              <a:chOff x="848" y="5748"/>
              <a:chExt cx="12906" cy="2558"/>
            </a:xfrm>
          </p:grpSpPr>
          <p:pic>
            <p:nvPicPr>
              <p:cNvPr id="32" name="图片 8">
                <a:extLst>
                  <a:ext uri="{FF2B5EF4-FFF2-40B4-BE49-F238E27FC236}">
                    <a16:creationId xmlns:a16="http://schemas.microsoft.com/office/drawing/2014/main" id="{AF9CAD6C-45A8-47B7-9A94-8C093F0007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33" name="图片 8">
                <a:extLst>
                  <a:ext uri="{FF2B5EF4-FFF2-40B4-BE49-F238E27FC236}">
                    <a16:creationId xmlns:a16="http://schemas.microsoft.com/office/drawing/2014/main" id="{5E79EF86-C58C-4D5D-978A-081E4B5B02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30" name="Rounded Rectangle 40">
              <a:extLst>
                <a:ext uri="{FF2B5EF4-FFF2-40B4-BE49-F238E27FC236}">
                  <a16:creationId xmlns:a16="http://schemas.microsoft.com/office/drawing/2014/main" id="{33A2EC94-9378-44E8-B58C-012BAEFF4C71}"/>
                </a:ext>
              </a:extLst>
            </p:cNvPr>
            <p:cNvSpPr/>
            <p:nvPr/>
          </p:nvSpPr>
          <p:spPr>
            <a:xfrm>
              <a:off x="3128" y="1006"/>
              <a:ext cx="12530"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29">
              <a:extLst>
                <a:ext uri="{FF2B5EF4-FFF2-40B4-BE49-F238E27FC236}">
                  <a16:creationId xmlns:a16="http://schemas.microsoft.com/office/drawing/2014/main" id="{BB93B5EF-5D78-4E82-B7E3-DA62526E25F9}"/>
                </a:ext>
              </a:extLst>
            </p:cNvPr>
            <p:cNvSpPr txBox="1"/>
            <p:nvPr/>
          </p:nvSpPr>
          <p:spPr>
            <a:xfrm>
              <a:off x="3439" y="1121"/>
              <a:ext cx="12219" cy="1621"/>
            </a:xfrm>
            <a:prstGeom prst="rect">
              <a:avLst/>
            </a:prstGeom>
            <a:noFill/>
          </p:spPr>
          <p:txBody>
            <a:bodyPr wrap="square" rtlCol="0">
              <a:spAutoFit/>
            </a:bodyPr>
            <a:lstStyle/>
            <a:p>
              <a:r>
                <a:rPr lang="en-US" sz="3600">
                  <a:solidFill>
                    <a:srgbClr val="00B050"/>
                  </a:solidFill>
                  <a:latin typeface="SVN-Adam Gorry" panose="02040603050506020204" charset="0"/>
                  <a:cs typeface="SVN-Adam Gorry" panose="02040603050506020204" charset="0"/>
                </a:rPr>
                <a:t>Lắng nghe đọc mẫu</a:t>
              </a:r>
            </a:p>
          </p:txBody>
        </p:sp>
      </p:grpSp>
    </p:spTree>
    <p:extLst>
      <p:ext uri="{BB962C8B-B14F-4D97-AF65-F5344CB8AC3E}">
        <p14:creationId xmlns:p14="http://schemas.microsoft.com/office/powerpoint/2010/main" val="1653598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 calcmode="lin" valueType="num">
                                      <p:cBhvr>
                                        <p:cTn id="18" dur="500" fill="hold"/>
                                        <p:tgtEl>
                                          <p:spTgt spid="23"/>
                                        </p:tgtEl>
                                        <p:attrNameLst>
                                          <p:attrName>style.rotation</p:attrName>
                                        </p:attrNameLst>
                                      </p:cBhvr>
                                      <p:tavLst>
                                        <p:tav tm="0">
                                          <p:val>
                                            <p:fltVal val="360"/>
                                          </p:val>
                                        </p:tav>
                                        <p:tav tm="100000">
                                          <p:val>
                                            <p:fltVal val="0"/>
                                          </p:val>
                                        </p:tav>
                                      </p:tavLst>
                                    </p:anim>
                                    <p:animEffect transition="in" filter="fade">
                                      <p:cBhvr>
                                        <p:cTn id="19" dur="500"/>
                                        <p:tgtEl>
                                          <p:spTgt spid="23"/>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 calcmode="lin" valueType="num">
                                      <p:cBhvr>
                                        <p:cTn id="24" dur="500" fill="hold"/>
                                        <p:tgtEl>
                                          <p:spTgt spid="20"/>
                                        </p:tgtEl>
                                        <p:attrNameLst>
                                          <p:attrName>style.rotation</p:attrName>
                                        </p:attrNameLst>
                                      </p:cBhvr>
                                      <p:tavLst>
                                        <p:tav tm="0">
                                          <p:val>
                                            <p:fltVal val="360"/>
                                          </p:val>
                                        </p:tav>
                                        <p:tav tm="100000">
                                          <p:val>
                                            <p:fltVal val="0"/>
                                          </p:val>
                                        </p:tav>
                                      </p:tavLst>
                                    </p:anim>
                                    <p:animEffect transition="in" filter="fade">
                                      <p:cBhvr>
                                        <p:cTn id="25" dur="500"/>
                                        <p:tgtEl>
                                          <p:spTgt spid="20"/>
                                        </p:tgtEl>
                                      </p:cBhvr>
                                    </p:animEffect>
                                  </p:childTnLst>
                                </p:cTn>
                              </p:par>
                            </p:childTnLst>
                          </p:cTn>
                        </p:par>
                        <p:par>
                          <p:cTn id="26" fill="hold">
                            <p:stCondLst>
                              <p:cond delay="1500"/>
                            </p:stCondLst>
                            <p:childTnLst>
                              <p:par>
                                <p:cTn id="27" presetID="49" presetClass="entr" presetSubtype="0" decel="10000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360"/>
                                          </p:val>
                                        </p:tav>
                                        <p:tav tm="100000">
                                          <p:val>
                                            <p:fltVal val="0"/>
                                          </p:val>
                                        </p:tav>
                                      </p:tavLst>
                                    </p:anim>
                                    <p:animEffect transition="in" filter="fade">
                                      <p:cBhvr>
                                        <p:cTn id="32" dur="500"/>
                                        <p:tgtEl>
                                          <p:spTgt spid="18"/>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 calcmode="lin" valueType="num">
                                      <p:cBhvr>
                                        <p:cTn id="37" dur="500" fill="hold"/>
                                        <p:tgtEl>
                                          <p:spTgt spid="25"/>
                                        </p:tgtEl>
                                        <p:attrNameLst>
                                          <p:attrName>style.rotation</p:attrName>
                                        </p:attrNameLst>
                                      </p:cBhvr>
                                      <p:tavLst>
                                        <p:tav tm="0">
                                          <p:val>
                                            <p:fltVal val="360"/>
                                          </p:val>
                                        </p:tav>
                                        <p:tav tm="100000">
                                          <p:val>
                                            <p:fltVal val="0"/>
                                          </p:val>
                                        </p:tav>
                                      </p:tavLst>
                                    </p:anim>
                                    <p:animEffect transition="in" filter="fade">
                                      <p:cBhvr>
                                        <p:cTn id="38" dur="500"/>
                                        <p:tgtEl>
                                          <p:spTgt spid="25"/>
                                        </p:tgtEl>
                                      </p:cBhvr>
                                    </p:animEffect>
                                  </p:childTnLst>
                                </p:cTn>
                              </p:par>
                            </p:childTnLst>
                          </p:cTn>
                        </p:par>
                        <p:par>
                          <p:cTn id="39" fill="hold">
                            <p:stCondLst>
                              <p:cond delay="2000"/>
                            </p:stCondLst>
                            <p:childTnLst>
                              <p:par>
                                <p:cTn id="40" presetID="49" presetClass="entr" presetSubtype="0" decel="10000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 calcmode="lin" valueType="num">
                                      <p:cBhvr>
                                        <p:cTn id="44" dur="500" fill="hold"/>
                                        <p:tgtEl>
                                          <p:spTgt spid="22"/>
                                        </p:tgtEl>
                                        <p:attrNameLst>
                                          <p:attrName>style.rotation</p:attrName>
                                        </p:attrNameLst>
                                      </p:cBhvr>
                                      <p:tavLst>
                                        <p:tav tm="0">
                                          <p:val>
                                            <p:fltVal val="360"/>
                                          </p:val>
                                        </p:tav>
                                        <p:tav tm="100000">
                                          <p:val>
                                            <p:fltVal val="0"/>
                                          </p:val>
                                        </p:tav>
                                      </p:tavLst>
                                    </p:anim>
                                    <p:animEffect transition="in" filter="fade">
                                      <p:cBhvr>
                                        <p:cTn id="45" dur="500"/>
                                        <p:tgtEl>
                                          <p:spTgt spid="22"/>
                                        </p:tgtEl>
                                      </p:cBhvr>
                                    </p:animEffect>
                                  </p:childTnLst>
                                </p:cTn>
                              </p:par>
                              <p:par>
                                <p:cTn id="46" presetID="49" presetClass="entr" presetSubtype="0" decel="10000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 calcmode="lin" valueType="num">
                                      <p:cBhvr>
                                        <p:cTn id="50" dur="500" fill="hold"/>
                                        <p:tgtEl>
                                          <p:spTgt spid="19"/>
                                        </p:tgtEl>
                                        <p:attrNameLst>
                                          <p:attrName>style.rotation</p:attrName>
                                        </p:attrNameLst>
                                      </p:cBhvr>
                                      <p:tavLst>
                                        <p:tav tm="0">
                                          <p:val>
                                            <p:fltVal val="360"/>
                                          </p:val>
                                        </p:tav>
                                        <p:tav tm="100000">
                                          <p:val>
                                            <p:fltVal val="0"/>
                                          </p:val>
                                        </p:tav>
                                      </p:tavLst>
                                    </p:anim>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8" grpId="1" animBg="1"/>
      <p:bldP spid="19" grpId="0" bldLvl="0" animBg="1"/>
      <p:bldP spid="19" grpId="1" animBg="1"/>
      <p:bldP spid="20" grpId="0" bldLvl="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EB8457-0E00-41F3-BA51-F6EC79D2C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2968113"/>
            <a:ext cx="12192000" cy="8804789"/>
          </a:xfrm>
          <a:prstGeom prst="rect">
            <a:avLst/>
          </a:prstGeom>
        </p:spPr>
      </p:pic>
      <p:sp>
        <p:nvSpPr>
          <p:cNvPr id="2" name="TextBox 1">
            <a:extLst>
              <a:ext uri="{FF2B5EF4-FFF2-40B4-BE49-F238E27FC236}">
                <a16:creationId xmlns:a16="http://schemas.microsoft.com/office/drawing/2014/main" id="{30B96ABC-E3DF-409E-A5E5-CA85EBD3BF7A}"/>
              </a:ext>
            </a:extLst>
          </p:cNvPr>
          <p:cNvSpPr txBox="1"/>
          <p:nvPr/>
        </p:nvSpPr>
        <p:spPr>
          <a:xfrm>
            <a:off x="2908959" y="357036"/>
            <a:ext cx="5671893" cy="646331"/>
          </a:xfrm>
          <a:prstGeom prst="rect">
            <a:avLst/>
          </a:prstGeom>
          <a:noFill/>
        </p:spPr>
        <p:txBody>
          <a:bodyPr wrap="square" rtlCol="0">
            <a:spAutoFit/>
          </a:bodyPr>
          <a:lstStyle/>
          <a:p>
            <a:pPr lvl="0" algn="ctr" defTabSz="913981">
              <a:defRPr/>
            </a:pPr>
            <a:r>
              <a:rPr lang="vi-VN" sz="3600" b="1">
                <a:solidFill>
                  <a:srgbClr val="00B0F0"/>
                </a:solidFill>
                <a:latin typeface="Arial" panose="020B0604020202020204" pitchFamily="34" charset="0"/>
                <a:cs typeface="Arial" panose="020B0604020202020204" pitchFamily="34" charset="0"/>
              </a:rPr>
              <a:t>Nhớ lại buổi đầu đi học</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EEDFB56-39D0-4F10-8CED-F07413F970BC}"/>
              </a:ext>
            </a:extLst>
          </p:cNvPr>
          <p:cNvSpPr txBox="1"/>
          <p:nvPr/>
        </p:nvSpPr>
        <p:spPr>
          <a:xfrm>
            <a:off x="609600" y="1007152"/>
            <a:ext cx="10972800" cy="5170646"/>
          </a:xfrm>
          <a:prstGeom prst="rect">
            <a:avLst/>
          </a:prstGeom>
          <a:noFill/>
        </p:spPr>
        <p:txBody>
          <a:bodyPr wrap="square" rtlCol="0">
            <a:spAutoFit/>
          </a:bodyPr>
          <a:lstStyle/>
          <a:p>
            <a:pPr lvl="0" algn="just" defTabSz="913981">
              <a:defRPr/>
            </a:pPr>
            <a:r>
              <a:rPr lang="en-US" sz="3000">
                <a:latin typeface="Arial" panose="020B0604020202020204" pitchFamily="34" charset="0"/>
                <a:cs typeface="Arial" panose="020B0604020202020204" pitchFamily="34" charset="0"/>
              </a:rPr>
              <a:t>	</a:t>
            </a:r>
            <a:r>
              <a:rPr lang="vi-VN" sz="3000">
                <a:latin typeface="Arial" panose="020B0604020202020204" pitchFamily="34" charset="0"/>
                <a:cs typeface="Arial" panose="020B0604020202020204" pitchFamily="34" charset="0"/>
              </a:rPr>
              <a:t>Hằng năm cứ vào cuối thu, lá ngoài đường rụng nhiều và trên không có những đám mây bàng bạc, lòng tôi lại nao nức những kỉ niệm mơn man của buổi tựu trường. </a:t>
            </a:r>
          </a:p>
          <a:p>
            <a:pPr lvl="0" algn="just" defTabSz="913981">
              <a:defRPr/>
            </a:pPr>
            <a:r>
              <a:rPr lang="en-US" sz="3000">
                <a:latin typeface="Arial" panose="020B0604020202020204" pitchFamily="34" charset="0"/>
                <a:cs typeface="Arial" panose="020B0604020202020204" pitchFamily="34" charset="0"/>
              </a:rPr>
              <a:t>	</a:t>
            </a:r>
            <a:r>
              <a:rPr lang="vi-VN" sz="3000">
                <a:latin typeface="Arial" panose="020B0604020202020204" pitchFamily="34" charset="0"/>
                <a:cs typeface="Arial" panose="020B0604020202020204" pitchFamily="34" charset="0"/>
              </a:rPr>
              <a:t>Tôi quên thế nào được những cảm giác trong sáng ấy nảy nở trong lòng tôi như mấy cánh hoa tươi mỉm cười giữa bầu trời quang đãng.</a:t>
            </a:r>
          </a:p>
          <a:p>
            <a:pPr lvl="0" algn="just" defTabSz="913981">
              <a:defRPr/>
            </a:pPr>
            <a:r>
              <a:rPr lang="en-US" sz="3000">
                <a:latin typeface="Arial" panose="020B0604020202020204" pitchFamily="34" charset="0"/>
                <a:cs typeface="Arial" panose="020B0604020202020204" pitchFamily="34" charset="0"/>
              </a:rPr>
              <a:t>	</a:t>
            </a:r>
            <a:r>
              <a:rPr lang="vi-VN" sz="3000">
                <a:latin typeface="Arial" panose="020B0604020202020204" pitchFamily="34" charset="0"/>
                <a:cs typeface="Arial" panose="020B0604020202020204" pitchFamily="34" charset="0"/>
              </a:rPr>
              <a:t>Buổi mai hôm ấy, một buổi mai đầy sương thu và đầy gió lạnh, mẹ tôi âu yếm nắm tay tôi dẫn đi trên con đường làng dài và hẹp. Con đường này tôi đã quen đi lại lắm lần, nhưng lần này tôi tự nhiên thấy lạ. Cảnh vật chung quanh tôi đều thay đổi, vì chính lòng tôi đang có sự thay đổi lớn: </a:t>
            </a:r>
            <a:r>
              <a:rPr lang="vi-VN" sz="3000" i="1">
                <a:latin typeface="Arial" panose="020B0604020202020204" pitchFamily="34" charset="0"/>
                <a:cs typeface="Arial" panose="020B0604020202020204" pitchFamily="34" charset="0"/>
              </a:rPr>
              <a:t>hôm nay tôi đi học.</a:t>
            </a:r>
            <a:endParaRPr kumimoji="0" lang="en-US" sz="3000" b="0" i="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439264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E85A31"/>
      </a:accent1>
      <a:accent2>
        <a:srgbClr val="FFA833"/>
      </a:accent2>
      <a:accent3>
        <a:srgbClr val="91C429"/>
      </a:accent3>
      <a:accent4>
        <a:srgbClr val="0DADD2"/>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801</TotalTime>
  <Words>1726</Words>
  <PresentationFormat>Widescreen</PresentationFormat>
  <Paragraphs>151</Paragraphs>
  <Slides>39</Slides>
  <Notes>8</Notes>
  <HiddenSlides>0</HiddenSlides>
  <MMClips>0</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39</vt:i4>
      </vt:variant>
    </vt:vector>
  </HeadingPairs>
  <TitlesOfParts>
    <vt:vector size="70" baseType="lpstr">
      <vt:lpstr>等线</vt:lpstr>
      <vt:lpstr>微软雅黑</vt:lpstr>
      <vt:lpstr>Arial</vt:lpstr>
      <vt:lpstr>Arial Rounded MT Bold</vt:lpstr>
      <vt:lpstr>Arial-SGK-TV</vt:lpstr>
      <vt:lpstr>Averta Std CY</vt:lpstr>
      <vt:lpstr>Averta Std CY Bold</vt:lpstr>
      <vt:lpstr>Calibri</vt:lpstr>
      <vt:lpstr>Calibri Light</vt:lpstr>
      <vt:lpstr>Coiny</vt:lpstr>
      <vt:lpstr>Gloria Hallelujah</vt:lpstr>
      <vt:lpstr>Quicksand Medium</vt:lpstr>
      <vt:lpstr>SVN-Adam Gorry</vt:lpstr>
      <vt:lpstr>Times New Roman</vt:lpstr>
      <vt:lpstr>UTM Guanine</vt:lpstr>
      <vt:lpstr>VNI-Avo</vt:lpstr>
      <vt:lpstr>华康少女文字W5</vt:lpstr>
      <vt:lpstr>字魂107号-萌趣欢乐体</vt:lpstr>
      <vt:lpstr>PPT定制1801380800</vt:lpstr>
      <vt:lpstr>Khởi động</vt:lpstr>
      <vt:lpstr>Hoạt động</vt:lpstr>
      <vt:lpstr>9_www.33ppt.com</vt:lpstr>
      <vt:lpstr>1_PPT定制1801380800</vt:lpstr>
      <vt:lpstr>1_Office 主题</vt:lpstr>
      <vt:lpstr>https://www.freeppt7.com</vt:lpstr>
      <vt:lpstr>Office 主题</vt:lpstr>
      <vt:lpstr>1_Office 主题​​</vt:lpstr>
      <vt:lpstr>3_Office 主题​​</vt:lpstr>
      <vt:lpstr>1_Office Theme</vt:lpstr>
      <vt:lpstr>Office 主题​​</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2021-05-25T14:46:27Z</dcterms:created>
  <dcterms:modified xsi:type="dcterms:W3CDTF">2022-07-15T09:25:21Z</dcterms:modified>
</cp:coreProperties>
</file>